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58" r:id="rId5"/>
    <p:sldId id="438" r:id="rId6"/>
    <p:sldId id="476" r:id="rId7"/>
    <p:sldId id="445" r:id="rId8"/>
    <p:sldId id="446" r:id="rId9"/>
    <p:sldId id="477" r:id="rId10"/>
    <p:sldId id="423" r:id="rId11"/>
    <p:sldId id="465" r:id="rId12"/>
    <p:sldId id="466" r:id="rId13"/>
    <p:sldId id="464" r:id="rId14"/>
    <p:sldId id="475" r:id="rId15"/>
    <p:sldId id="4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17"/>
    <a:srgbClr val="FFFFCC"/>
    <a:srgbClr val="CB1B9D"/>
    <a:srgbClr val="4F7487"/>
    <a:srgbClr val="689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12CA61-E9EA-4860-8E76-D6BF38485A50}" v="5" dt="2024-02-19T12:51:23.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057" autoAdjust="0"/>
  </p:normalViewPr>
  <p:slideViewPr>
    <p:cSldViewPr snapToGrid="0">
      <p:cViewPr varScale="1">
        <p:scale>
          <a:sx n="70" d="100"/>
          <a:sy n="70" d="100"/>
        </p:scale>
        <p:origin x="112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Vaughan - Hirsch" userId="568b5e0da5276a03" providerId="LiveId" clId="{FE12CA61-E9EA-4860-8E76-D6BF38485A50}"/>
    <pc:docChg chg="undo custSel addSld delSld modSld">
      <pc:chgData name="Laura Vaughan - Hirsch" userId="568b5e0da5276a03" providerId="LiveId" clId="{FE12CA61-E9EA-4860-8E76-D6BF38485A50}" dt="2024-02-19T12:52:30.939" v="1376" actId="47"/>
      <pc:docMkLst>
        <pc:docMk/>
      </pc:docMkLst>
      <pc:sldChg chg="modSp mod">
        <pc:chgData name="Laura Vaughan - Hirsch" userId="568b5e0da5276a03" providerId="LiveId" clId="{FE12CA61-E9EA-4860-8E76-D6BF38485A50}" dt="2024-02-19T12:42:40.122" v="38" actId="1076"/>
        <pc:sldMkLst>
          <pc:docMk/>
          <pc:sldMk cId="3416227001" sldId="258"/>
        </pc:sldMkLst>
        <pc:spChg chg="mod">
          <ac:chgData name="Laura Vaughan - Hirsch" userId="568b5e0da5276a03" providerId="LiveId" clId="{FE12CA61-E9EA-4860-8E76-D6BF38485A50}" dt="2024-02-19T12:42:40.122" v="38" actId="1076"/>
          <ac:spMkLst>
            <pc:docMk/>
            <pc:sldMk cId="3416227001" sldId="258"/>
            <ac:spMk id="2" creationId="{00000000-0000-0000-0000-000000000000}"/>
          </ac:spMkLst>
        </pc:spChg>
        <pc:picChg chg="mod">
          <ac:chgData name="Laura Vaughan - Hirsch" userId="568b5e0da5276a03" providerId="LiveId" clId="{FE12CA61-E9EA-4860-8E76-D6BF38485A50}" dt="2024-02-19T12:42:21.081" v="19" actId="1076"/>
          <ac:picMkLst>
            <pc:docMk/>
            <pc:sldMk cId="3416227001" sldId="258"/>
            <ac:picMk id="7" creationId="{5C932BD3-750A-4DF6-B62E-31796E67A658}"/>
          </ac:picMkLst>
        </pc:picChg>
      </pc:sldChg>
      <pc:sldChg chg="del">
        <pc:chgData name="Laura Vaughan - Hirsch" userId="568b5e0da5276a03" providerId="LiveId" clId="{FE12CA61-E9EA-4860-8E76-D6BF38485A50}" dt="2024-02-19T12:41:47.388" v="8" actId="47"/>
        <pc:sldMkLst>
          <pc:docMk/>
          <pc:sldMk cId="3045773185" sldId="289"/>
        </pc:sldMkLst>
      </pc:sldChg>
      <pc:sldChg chg="del">
        <pc:chgData name="Laura Vaughan - Hirsch" userId="568b5e0da5276a03" providerId="LiveId" clId="{FE12CA61-E9EA-4860-8E76-D6BF38485A50}" dt="2024-02-19T12:52:28.273" v="1374" actId="47"/>
        <pc:sldMkLst>
          <pc:docMk/>
          <pc:sldMk cId="4068493451" sldId="295"/>
        </pc:sldMkLst>
      </pc:sldChg>
      <pc:sldChg chg="del">
        <pc:chgData name="Laura Vaughan - Hirsch" userId="568b5e0da5276a03" providerId="LiveId" clId="{FE12CA61-E9EA-4860-8E76-D6BF38485A50}" dt="2024-02-19T12:41:43.768" v="4" actId="47"/>
        <pc:sldMkLst>
          <pc:docMk/>
          <pc:sldMk cId="2012944918" sldId="335"/>
        </pc:sldMkLst>
      </pc:sldChg>
      <pc:sldChg chg="del">
        <pc:chgData name="Laura Vaughan - Hirsch" userId="568b5e0da5276a03" providerId="LiveId" clId="{FE12CA61-E9EA-4860-8E76-D6BF38485A50}" dt="2024-02-19T12:51:59.462" v="1360" actId="47"/>
        <pc:sldMkLst>
          <pc:docMk/>
          <pc:sldMk cId="1240717706" sldId="383"/>
        </pc:sldMkLst>
      </pc:sldChg>
      <pc:sldChg chg="del">
        <pc:chgData name="Laura Vaughan - Hirsch" userId="568b5e0da5276a03" providerId="LiveId" clId="{FE12CA61-E9EA-4860-8E76-D6BF38485A50}" dt="2024-02-19T12:52:01.492" v="1361" actId="47"/>
        <pc:sldMkLst>
          <pc:docMk/>
          <pc:sldMk cId="3262351150" sldId="388"/>
        </pc:sldMkLst>
      </pc:sldChg>
      <pc:sldChg chg="del">
        <pc:chgData name="Laura Vaughan - Hirsch" userId="568b5e0da5276a03" providerId="LiveId" clId="{FE12CA61-E9EA-4860-8E76-D6BF38485A50}" dt="2024-02-19T12:52:07.766" v="1365" actId="47"/>
        <pc:sldMkLst>
          <pc:docMk/>
          <pc:sldMk cId="3373047664" sldId="412"/>
        </pc:sldMkLst>
      </pc:sldChg>
      <pc:sldChg chg="del">
        <pc:chgData name="Laura Vaughan - Hirsch" userId="568b5e0da5276a03" providerId="LiveId" clId="{FE12CA61-E9EA-4860-8E76-D6BF38485A50}" dt="2024-02-19T12:51:55.289" v="1358" actId="47"/>
        <pc:sldMkLst>
          <pc:docMk/>
          <pc:sldMk cId="2287226886" sldId="422"/>
        </pc:sldMkLst>
      </pc:sldChg>
      <pc:sldChg chg="del">
        <pc:chgData name="Laura Vaughan - Hirsch" userId="568b5e0da5276a03" providerId="LiveId" clId="{FE12CA61-E9EA-4860-8E76-D6BF38485A50}" dt="2024-02-19T12:52:03.895" v="1363" actId="47"/>
        <pc:sldMkLst>
          <pc:docMk/>
          <pc:sldMk cId="2404326709" sldId="431"/>
        </pc:sldMkLst>
      </pc:sldChg>
      <pc:sldChg chg="del">
        <pc:chgData name="Laura Vaughan - Hirsch" userId="568b5e0da5276a03" providerId="LiveId" clId="{FE12CA61-E9EA-4860-8E76-D6BF38485A50}" dt="2024-02-19T12:51:58.727" v="1359" actId="47"/>
        <pc:sldMkLst>
          <pc:docMk/>
          <pc:sldMk cId="3396385733" sldId="434"/>
        </pc:sldMkLst>
      </pc:sldChg>
      <pc:sldChg chg="del">
        <pc:chgData name="Laura Vaughan - Hirsch" userId="568b5e0da5276a03" providerId="LiveId" clId="{FE12CA61-E9EA-4860-8E76-D6BF38485A50}" dt="2024-02-19T12:52:08.376" v="1366" actId="47"/>
        <pc:sldMkLst>
          <pc:docMk/>
          <pc:sldMk cId="4131939945" sldId="436"/>
        </pc:sldMkLst>
      </pc:sldChg>
      <pc:sldChg chg="addSp modSp mod">
        <pc:chgData name="Laura Vaughan - Hirsch" userId="568b5e0da5276a03" providerId="LiveId" clId="{FE12CA61-E9EA-4860-8E76-D6BF38485A50}" dt="2024-02-19T12:44:16.271" v="145" actId="20577"/>
        <pc:sldMkLst>
          <pc:docMk/>
          <pc:sldMk cId="990850623" sldId="438"/>
        </pc:sldMkLst>
        <pc:spChg chg="mod">
          <ac:chgData name="Laura Vaughan - Hirsch" userId="568b5e0da5276a03" providerId="LiveId" clId="{FE12CA61-E9EA-4860-8E76-D6BF38485A50}" dt="2024-02-19T12:44:16.271" v="145" actId="20577"/>
          <ac:spMkLst>
            <pc:docMk/>
            <pc:sldMk cId="990850623" sldId="438"/>
            <ac:spMk id="2" creationId="{9D4B0C28-1B70-D51F-4444-96A6FD6A6489}"/>
          </ac:spMkLst>
        </pc:spChg>
        <pc:spChg chg="add">
          <ac:chgData name="Laura Vaughan - Hirsch" userId="568b5e0da5276a03" providerId="LiveId" clId="{FE12CA61-E9EA-4860-8E76-D6BF38485A50}" dt="2024-02-19T12:43:52.344" v="118" actId="11529"/>
          <ac:spMkLst>
            <pc:docMk/>
            <pc:sldMk cId="990850623" sldId="438"/>
            <ac:spMk id="3" creationId="{7D5D442D-B6B8-9236-57E9-950BE4125C33}"/>
          </ac:spMkLst>
        </pc:spChg>
      </pc:sldChg>
      <pc:sldChg chg="del">
        <pc:chgData name="Laura Vaughan - Hirsch" userId="568b5e0da5276a03" providerId="LiveId" clId="{FE12CA61-E9EA-4860-8E76-D6BF38485A50}" dt="2024-02-19T12:41:44.555" v="5" actId="47"/>
        <pc:sldMkLst>
          <pc:docMk/>
          <pc:sldMk cId="3546775022" sldId="440"/>
        </pc:sldMkLst>
      </pc:sldChg>
      <pc:sldChg chg="del">
        <pc:chgData name="Laura Vaughan - Hirsch" userId="568b5e0da5276a03" providerId="LiveId" clId="{FE12CA61-E9EA-4860-8E76-D6BF38485A50}" dt="2024-02-19T12:52:20.339" v="1368" actId="47"/>
        <pc:sldMkLst>
          <pc:docMk/>
          <pc:sldMk cId="2741506074" sldId="441"/>
        </pc:sldMkLst>
      </pc:sldChg>
      <pc:sldChg chg="del">
        <pc:chgData name="Laura Vaughan - Hirsch" userId="568b5e0da5276a03" providerId="LiveId" clId="{FE12CA61-E9EA-4860-8E76-D6BF38485A50}" dt="2024-02-19T12:52:21.649" v="1369" actId="47"/>
        <pc:sldMkLst>
          <pc:docMk/>
          <pc:sldMk cId="468189949" sldId="442"/>
        </pc:sldMkLst>
      </pc:sldChg>
      <pc:sldChg chg="del">
        <pc:chgData name="Laura Vaughan - Hirsch" userId="568b5e0da5276a03" providerId="LiveId" clId="{FE12CA61-E9EA-4860-8E76-D6BF38485A50}" dt="2024-02-19T12:41:46.659" v="7" actId="47"/>
        <pc:sldMkLst>
          <pc:docMk/>
          <pc:sldMk cId="2486330302" sldId="443"/>
        </pc:sldMkLst>
      </pc:sldChg>
      <pc:sldChg chg="del">
        <pc:chgData name="Laura Vaughan - Hirsch" userId="568b5e0da5276a03" providerId="LiveId" clId="{FE12CA61-E9EA-4860-8E76-D6BF38485A50}" dt="2024-02-19T12:41:45.348" v="6" actId="47"/>
        <pc:sldMkLst>
          <pc:docMk/>
          <pc:sldMk cId="2880130956" sldId="444"/>
        </pc:sldMkLst>
      </pc:sldChg>
      <pc:sldChg chg="modSp mod">
        <pc:chgData name="Laura Vaughan - Hirsch" userId="568b5e0da5276a03" providerId="LiveId" clId="{FE12CA61-E9EA-4860-8E76-D6BF38485A50}" dt="2024-02-19T12:46:02.325" v="442" actId="20577"/>
        <pc:sldMkLst>
          <pc:docMk/>
          <pc:sldMk cId="3653544666" sldId="445"/>
        </pc:sldMkLst>
        <pc:spChg chg="mod">
          <ac:chgData name="Laura Vaughan - Hirsch" userId="568b5e0da5276a03" providerId="LiveId" clId="{FE12CA61-E9EA-4860-8E76-D6BF38485A50}" dt="2024-02-19T12:46:02.325" v="442" actId="20577"/>
          <ac:spMkLst>
            <pc:docMk/>
            <pc:sldMk cId="3653544666" sldId="445"/>
            <ac:spMk id="3" creationId="{F86F2713-DB35-A7DC-9CAF-540709FD6531}"/>
          </ac:spMkLst>
        </pc:spChg>
      </pc:sldChg>
      <pc:sldChg chg="del">
        <pc:chgData name="Laura Vaughan - Hirsch" userId="568b5e0da5276a03" providerId="LiveId" clId="{FE12CA61-E9EA-4860-8E76-D6BF38485A50}" dt="2024-02-19T12:52:26.711" v="1373" actId="47"/>
        <pc:sldMkLst>
          <pc:docMk/>
          <pc:sldMk cId="3157091084" sldId="447"/>
        </pc:sldMkLst>
      </pc:sldChg>
      <pc:sldChg chg="del">
        <pc:chgData name="Laura Vaughan - Hirsch" userId="568b5e0da5276a03" providerId="LiveId" clId="{FE12CA61-E9EA-4860-8E76-D6BF38485A50}" dt="2024-02-19T12:51:53.377" v="1357" actId="47"/>
        <pc:sldMkLst>
          <pc:docMk/>
          <pc:sldMk cId="1771667507" sldId="448"/>
        </pc:sldMkLst>
      </pc:sldChg>
      <pc:sldChg chg="del">
        <pc:chgData name="Laura Vaughan - Hirsch" userId="568b5e0da5276a03" providerId="LiveId" clId="{FE12CA61-E9EA-4860-8E76-D6BF38485A50}" dt="2024-02-19T12:41:48.437" v="9" actId="47"/>
        <pc:sldMkLst>
          <pc:docMk/>
          <pc:sldMk cId="2853199066" sldId="451"/>
        </pc:sldMkLst>
      </pc:sldChg>
      <pc:sldChg chg="del">
        <pc:chgData name="Laura Vaughan - Hirsch" userId="568b5e0da5276a03" providerId="LiveId" clId="{FE12CA61-E9EA-4860-8E76-D6BF38485A50}" dt="2024-02-19T12:41:49.493" v="10" actId="47"/>
        <pc:sldMkLst>
          <pc:docMk/>
          <pc:sldMk cId="3090792980" sldId="452"/>
        </pc:sldMkLst>
      </pc:sldChg>
      <pc:sldChg chg="del">
        <pc:chgData name="Laura Vaughan - Hirsch" userId="568b5e0da5276a03" providerId="LiveId" clId="{FE12CA61-E9EA-4860-8E76-D6BF38485A50}" dt="2024-02-19T12:41:55.329" v="12" actId="47"/>
        <pc:sldMkLst>
          <pc:docMk/>
          <pc:sldMk cId="3830505958" sldId="453"/>
        </pc:sldMkLst>
      </pc:sldChg>
      <pc:sldChg chg="del">
        <pc:chgData name="Laura Vaughan - Hirsch" userId="568b5e0da5276a03" providerId="LiveId" clId="{FE12CA61-E9EA-4860-8E76-D6BF38485A50}" dt="2024-02-19T12:41:53.521" v="11" actId="47"/>
        <pc:sldMkLst>
          <pc:docMk/>
          <pc:sldMk cId="930974403" sldId="454"/>
        </pc:sldMkLst>
      </pc:sldChg>
      <pc:sldChg chg="del">
        <pc:chgData name="Laura Vaughan - Hirsch" userId="568b5e0da5276a03" providerId="LiveId" clId="{FE12CA61-E9EA-4860-8E76-D6BF38485A50}" dt="2024-02-19T12:52:14.086" v="1367" actId="47"/>
        <pc:sldMkLst>
          <pc:docMk/>
          <pc:sldMk cId="2870089427" sldId="456"/>
        </pc:sldMkLst>
      </pc:sldChg>
      <pc:sldChg chg="del">
        <pc:chgData name="Laura Vaughan - Hirsch" userId="568b5e0da5276a03" providerId="LiveId" clId="{FE12CA61-E9EA-4860-8E76-D6BF38485A50}" dt="2024-02-19T12:41:39.874" v="0" actId="47"/>
        <pc:sldMkLst>
          <pc:docMk/>
          <pc:sldMk cId="3525479379" sldId="458"/>
        </pc:sldMkLst>
      </pc:sldChg>
      <pc:sldChg chg="del">
        <pc:chgData name="Laura Vaughan - Hirsch" userId="568b5e0da5276a03" providerId="LiveId" clId="{FE12CA61-E9EA-4860-8E76-D6BF38485A50}" dt="2024-02-19T12:41:41.934" v="2" actId="47"/>
        <pc:sldMkLst>
          <pc:docMk/>
          <pc:sldMk cId="1877052663" sldId="459"/>
        </pc:sldMkLst>
      </pc:sldChg>
      <pc:sldChg chg="del">
        <pc:chgData name="Laura Vaughan - Hirsch" userId="568b5e0da5276a03" providerId="LiveId" clId="{FE12CA61-E9EA-4860-8E76-D6BF38485A50}" dt="2024-02-19T12:41:42.979" v="3" actId="47"/>
        <pc:sldMkLst>
          <pc:docMk/>
          <pc:sldMk cId="4140775222" sldId="460"/>
        </pc:sldMkLst>
      </pc:sldChg>
      <pc:sldChg chg="del">
        <pc:chgData name="Laura Vaughan - Hirsch" userId="568b5e0da5276a03" providerId="LiveId" clId="{FE12CA61-E9EA-4860-8E76-D6BF38485A50}" dt="2024-02-19T12:41:56.873" v="13" actId="47"/>
        <pc:sldMkLst>
          <pc:docMk/>
          <pc:sldMk cId="167352719" sldId="462"/>
        </pc:sldMkLst>
      </pc:sldChg>
      <pc:sldChg chg="del">
        <pc:chgData name="Laura Vaughan - Hirsch" userId="568b5e0da5276a03" providerId="LiveId" clId="{FE12CA61-E9EA-4860-8E76-D6BF38485A50}" dt="2024-02-19T12:52:06.994" v="1364" actId="47"/>
        <pc:sldMkLst>
          <pc:docMk/>
          <pc:sldMk cId="3337139100" sldId="463"/>
        </pc:sldMkLst>
      </pc:sldChg>
      <pc:sldChg chg="del">
        <pc:chgData name="Laura Vaughan - Hirsch" userId="568b5e0da5276a03" providerId="LiveId" clId="{FE12CA61-E9EA-4860-8E76-D6BF38485A50}" dt="2024-02-19T12:41:41.055" v="1" actId="47"/>
        <pc:sldMkLst>
          <pc:docMk/>
          <pc:sldMk cId="4200736346" sldId="467"/>
        </pc:sldMkLst>
      </pc:sldChg>
      <pc:sldChg chg="del">
        <pc:chgData name="Laura Vaughan - Hirsch" userId="568b5e0da5276a03" providerId="LiveId" clId="{FE12CA61-E9EA-4860-8E76-D6BF38485A50}" dt="2024-02-19T12:52:30.939" v="1376" actId="47"/>
        <pc:sldMkLst>
          <pc:docMk/>
          <pc:sldMk cId="2458181117" sldId="469"/>
        </pc:sldMkLst>
      </pc:sldChg>
      <pc:sldChg chg="del">
        <pc:chgData name="Laura Vaughan - Hirsch" userId="568b5e0da5276a03" providerId="LiveId" clId="{FE12CA61-E9EA-4860-8E76-D6BF38485A50}" dt="2024-02-19T12:52:29.364" v="1375" actId="47"/>
        <pc:sldMkLst>
          <pc:docMk/>
          <pc:sldMk cId="1861724816" sldId="470"/>
        </pc:sldMkLst>
      </pc:sldChg>
      <pc:sldChg chg="del">
        <pc:chgData name="Laura Vaughan - Hirsch" userId="568b5e0da5276a03" providerId="LiveId" clId="{FE12CA61-E9EA-4860-8E76-D6BF38485A50}" dt="2024-02-19T12:52:25.869" v="1372" actId="47"/>
        <pc:sldMkLst>
          <pc:docMk/>
          <pc:sldMk cId="691858647" sldId="471"/>
        </pc:sldMkLst>
      </pc:sldChg>
      <pc:sldChg chg="del">
        <pc:chgData name="Laura Vaughan - Hirsch" userId="568b5e0da5276a03" providerId="LiveId" clId="{FE12CA61-E9EA-4860-8E76-D6BF38485A50}" dt="2024-02-19T12:52:25.011" v="1371" actId="47"/>
        <pc:sldMkLst>
          <pc:docMk/>
          <pc:sldMk cId="3817750292" sldId="472"/>
        </pc:sldMkLst>
      </pc:sldChg>
      <pc:sldChg chg="del">
        <pc:chgData name="Laura Vaughan - Hirsch" userId="568b5e0da5276a03" providerId="LiveId" clId="{FE12CA61-E9EA-4860-8E76-D6BF38485A50}" dt="2024-02-19T12:52:02.331" v="1362" actId="47"/>
        <pc:sldMkLst>
          <pc:docMk/>
          <pc:sldMk cId="1429317691" sldId="473"/>
        </pc:sldMkLst>
      </pc:sldChg>
      <pc:sldChg chg="del">
        <pc:chgData name="Laura Vaughan - Hirsch" userId="568b5e0da5276a03" providerId="LiveId" clId="{FE12CA61-E9EA-4860-8E76-D6BF38485A50}" dt="2024-02-19T12:52:22.907" v="1370" actId="47"/>
        <pc:sldMkLst>
          <pc:docMk/>
          <pc:sldMk cId="1114085813" sldId="474"/>
        </pc:sldMkLst>
      </pc:sldChg>
      <pc:sldChg chg="addSp delSp modSp new mod">
        <pc:chgData name="Laura Vaughan - Hirsch" userId="568b5e0da5276a03" providerId="LiveId" clId="{FE12CA61-E9EA-4860-8E76-D6BF38485A50}" dt="2024-02-19T12:44:08.408" v="128" actId="478"/>
        <pc:sldMkLst>
          <pc:docMk/>
          <pc:sldMk cId="163332580" sldId="476"/>
        </pc:sldMkLst>
        <pc:spChg chg="mod">
          <ac:chgData name="Laura Vaughan - Hirsch" userId="568b5e0da5276a03" providerId="LiveId" clId="{FE12CA61-E9EA-4860-8E76-D6BF38485A50}" dt="2024-02-19T12:44:05.522" v="127" actId="207"/>
          <ac:spMkLst>
            <pc:docMk/>
            <pc:sldMk cId="163332580" sldId="476"/>
            <ac:spMk id="2" creationId="{9FEA277B-44DA-FD73-2C40-B50C1B61D5F0}"/>
          </ac:spMkLst>
        </pc:spChg>
        <pc:spChg chg="del">
          <ac:chgData name="Laura Vaughan - Hirsch" userId="568b5e0da5276a03" providerId="LiveId" clId="{FE12CA61-E9EA-4860-8E76-D6BF38485A50}" dt="2024-02-19T12:44:08.408" v="128" actId="478"/>
          <ac:spMkLst>
            <pc:docMk/>
            <pc:sldMk cId="163332580" sldId="476"/>
            <ac:spMk id="3" creationId="{2201BE4D-FAA7-4D7D-10C5-B1DFCCB3AACC}"/>
          </ac:spMkLst>
        </pc:spChg>
        <pc:graphicFrameChg chg="add mod modGraphic">
          <ac:chgData name="Laura Vaughan - Hirsch" userId="568b5e0da5276a03" providerId="LiveId" clId="{FE12CA61-E9EA-4860-8E76-D6BF38485A50}" dt="2024-02-19T12:43:12.573" v="40" actId="207"/>
          <ac:graphicFrameMkLst>
            <pc:docMk/>
            <pc:sldMk cId="163332580" sldId="476"/>
            <ac:graphicFrameMk id="4" creationId="{91A4D2F0-95AF-81FA-2A4E-27F787D54B46}"/>
          </ac:graphicFrameMkLst>
        </pc:graphicFrameChg>
      </pc:sldChg>
      <pc:sldChg chg="addSp modSp new mod">
        <pc:chgData name="Laura Vaughan - Hirsch" userId="568b5e0da5276a03" providerId="LiveId" clId="{FE12CA61-E9EA-4860-8E76-D6BF38485A50}" dt="2024-02-19T12:47:07.300" v="651" actId="20577"/>
        <pc:sldMkLst>
          <pc:docMk/>
          <pc:sldMk cId="684155935" sldId="477"/>
        </pc:sldMkLst>
        <pc:spChg chg="mod">
          <ac:chgData name="Laura Vaughan - Hirsch" userId="568b5e0da5276a03" providerId="LiveId" clId="{FE12CA61-E9EA-4860-8E76-D6BF38485A50}" dt="2024-02-19T12:44:48.231" v="181" actId="313"/>
          <ac:spMkLst>
            <pc:docMk/>
            <pc:sldMk cId="684155935" sldId="477"/>
            <ac:spMk id="2" creationId="{FC98B60C-D9FF-1963-FCAA-E21B19D892CC}"/>
          </ac:spMkLst>
        </pc:spChg>
        <pc:spChg chg="mod">
          <ac:chgData name="Laura Vaughan - Hirsch" userId="568b5e0da5276a03" providerId="LiveId" clId="{FE12CA61-E9EA-4860-8E76-D6BF38485A50}" dt="2024-02-19T12:47:07.300" v="651" actId="20577"/>
          <ac:spMkLst>
            <pc:docMk/>
            <pc:sldMk cId="684155935" sldId="477"/>
            <ac:spMk id="3" creationId="{BF17F568-ACBB-A1B1-EF3D-18985A3EBF53}"/>
          </ac:spMkLst>
        </pc:spChg>
        <pc:picChg chg="add mod">
          <ac:chgData name="Laura Vaughan - Hirsch" userId="568b5e0da5276a03" providerId="LiveId" clId="{FE12CA61-E9EA-4860-8E76-D6BF38485A50}" dt="2024-02-19T12:45:31.060" v="345" actId="1076"/>
          <ac:picMkLst>
            <pc:docMk/>
            <pc:sldMk cId="684155935" sldId="477"/>
            <ac:picMk id="4" creationId="{88E3F60C-8D51-ADB0-937A-B0580DEFF02F}"/>
          </ac:picMkLst>
        </pc:picChg>
      </pc:sldChg>
      <pc:sldChg chg="addSp delSp add del setBg delDesignElem">
        <pc:chgData name="Laura Vaughan - Hirsch" userId="568b5e0da5276a03" providerId="LiveId" clId="{FE12CA61-E9EA-4860-8E76-D6BF38485A50}" dt="2024-02-19T12:42:11.838" v="17"/>
        <pc:sldMkLst>
          <pc:docMk/>
          <pc:sldMk cId="3759076026" sldId="477"/>
        </pc:sldMkLst>
        <pc:spChg chg="add del">
          <ac:chgData name="Laura Vaughan - Hirsch" userId="568b5e0da5276a03" providerId="LiveId" clId="{FE12CA61-E9EA-4860-8E76-D6BF38485A50}" dt="2024-02-19T12:42:11.838" v="17"/>
          <ac:spMkLst>
            <pc:docMk/>
            <pc:sldMk cId="3759076026" sldId="477"/>
            <ac:spMk id="9" creationId="{D982092A-DE40-7D52-A504-E238534EF67F}"/>
          </ac:spMkLst>
        </pc:spChg>
      </pc:sldChg>
      <pc:sldChg chg="addSp modSp new mod">
        <pc:chgData name="Laura Vaughan - Hirsch" userId="568b5e0da5276a03" providerId="LiveId" clId="{FE12CA61-E9EA-4860-8E76-D6BF38485A50}" dt="2024-02-19T12:51:38.245" v="1356" actId="1076"/>
        <pc:sldMkLst>
          <pc:docMk/>
          <pc:sldMk cId="888688320" sldId="478"/>
        </pc:sldMkLst>
        <pc:spChg chg="mod">
          <ac:chgData name="Laura Vaughan - Hirsch" userId="568b5e0da5276a03" providerId="LiveId" clId="{FE12CA61-E9EA-4860-8E76-D6BF38485A50}" dt="2024-02-19T12:50:06.149" v="1026" actId="1076"/>
          <ac:spMkLst>
            <pc:docMk/>
            <pc:sldMk cId="888688320" sldId="478"/>
            <ac:spMk id="2" creationId="{2965A9FE-E909-2058-155A-5FD08FC39D0D}"/>
          </ac:spMkLst>
        </pc:spChg>
        <pc:spChg chg="mod">
          <ac:chgData name="Laura Vaughan - Hirsch" userId="568b5e0da5276a03" providerId="LiveId" clId="{FE12CA61-E9EA-4860-8E76-D6BF38485A50}" dt="2024-02-19T12:51:33.425" v="1355" actId="27636"/>
          <ac:spMkLst>
            <pc:docMk/>
            <pc:sldMk cId="888688320" sldId="478"/>
            <ac:spMk id="3" creationId="{30A81ACE-D2AD-1C87-CD76-7B9A12CCAF03}"/>
          </ac:spMkLst>
        </pc:spChg>
        <pc:picChg chg="add mod">
          <ac:chgData name="Laura Vaughan - Hirsch" userId="568b5e0da5276a03" providerId="LiveId" clId="{FE12CA61-E9EA-4860-8E76-D6BF38485A50}" dt="2024-02-19T12:51:38.245" v="1356" actId="1076"/>
          <ac:picMkLst>
            <pc:docMk/>
            <pc:sldMk cId="888688320" sldId="478"/>
            <ac:picMk id="4" creationId="{1EEF7C42-79AE-5506-C17F-BE8376BA56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A108B-2812-4C94-8667-7453AE049E8C}"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90BCD-4951-44C4-94C5-AD66C0F637AD}" type="slidenum">
              <a:rPr lang="en-GB" smtClean="0"/>
              <a:t>‹#›</a:t>
            </a:fld>
            <a:endParaRPr lang="en-GB"/>
          </a:p>
        </p:txBody>
      </p:sp>
    </p:spTree>
    <p:extLst>
      <p:ext uri="{BB962C8B-B14F-4D97-AF65-F5344CB8AC3E}">
        <p14:creationId xmlns:p14="http://schemas.microsoft.com/office/powerpoint/2010/main" val="201122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0158AA-226F-4F40-8333-F9A54434B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9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6527B99-295A-4946-A818-B1FB0A8735A6}" type="datetimeFigureOut">
              <a:rPr lang="en-GB" smtClean="0"/>
              <a:t>19/02/2024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3141683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27B99-295A-4946-A818-B1FB0A8735A6}" type="datetimeFigureOut">
              <a:rPr lang="en-GB" smtClean="0"/>
              <a:t>19/02/2024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113801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27B99-295A-4946-A818-B1FB0A8735A6}" type="datetimeFigureOut">
              <a:rPr lang="en-GB" smtClean="0"/>
              <a:t>19/02/2024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428703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3414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27B99-295A-4946-A818-B1FB0A8735A6}" type="datetimeFigureOut">
              <a:rPr lang="en-GB" smtClean="0"/>
              <a:t>19/02/2024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45515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527B99-295A-4946-A818-B1FB0A8735A6}" type="datetimeFigureOut">
              <a:rPr lang="en-GB" smtClean="0"/>
              <a:t>19/02/2024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272573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527B99-295A-4946-A818-B1FB0A8735A6}" type="datetimeFigureOut">
              <a:rPr lang="en-GB" smtClean="0"/>
              <a:t>19/02/2024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324042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527B99-295A-4946-A818-B1FB0A8735A6}" type="datetimeFigureOut">
              <a:rPr lang="en-GB" smtClean="0"/>
              <a:t>19/02/2024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218023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27B99-295A-4946-A818-B1FB0A8735A6}" type="datetimeFigureOut">
              <a:rPr lang="en-GB" smtClean="0"/>
              <a:t>19/02/2024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265146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6527B99-295A-4946-A818-B1FB0A8735A6}" type="datetimeFigureOut">
              <a:rPr lang="en-GB" smtClean="0"/>
              <a:t>19/02/2024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AD9979A-48D2-44E7-AE04-FED139C1A498}" type="slidenum">
              <a:rPr lang="en-GB" smtClean="0"/>
              <a:t>‹#›</a:t>
            </a:fld>
            <a:endParaRPr lang="en-GB"/>
          </a:p>
        </p:txBody>
      </p:sp>
    </p:spTree>
    <p:extLst>
      <p:ext uri="{BB962C8B-B14F-4D97-AF65-F5344CB8AC3E}">
        <p14:creationId xmlns:p14="http://schemas.microsoft.com/office/powerpoint/2010/main" val="49511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fld id="{A6527B99-295A-4946-A818-B1FB0A8735A6}" type="datetimeFigureOut">
              <a:rPr lang="en-GB" smtClean="0"/>
              <a:t>19/02/2024</a:t>
            </a:fld>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nvPr>
        </p:nvSpPr>
        <p:spPr/>
        <p:txBody>
          <a:bodyPr/>
          <a:lstStyle/>
          <a:p>
            <a:fld id="{6AD9979A-48D2-44E7-AE04-FED139C1A498}" type="slidenum">
              <a:rPr lang="en-GB" smtClean="0"/>
              <a:t>‹#›</a:t>
            </a:fld>
            <a:endParaRPr lang="en-GB"/>
          </a:p>
        </p:txBody>
      </p:sp>
    </p:spTree>
    <p:extLst>
      <p:ext uri="{BB962C8B-B14F-4D97-AF65-F5344CB8AC3E}">
        <p14:creationId xmlns:p14="http://schemas.microsoft.com/office/powerpoint/2010/main" val="98465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2/19/2024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4923955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539647-C90E-4F94-AB5B-567A76759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 name="Picture 6" descr="A bird flying in the sky&#10;&#10;Description automatically generated">
            <a:extLst>
              <a:ext uri="{FF2B5EF4-FFF2-40B4-BE49-F238E27FC236}">
                <a16:creationId xmlns:a16="http://schemas.microsoft.com/office/drawing/2014/main" id="{5C932BD3-750A-4DF6-B62E-31796E67A658}"/>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flipH="1">
            <a:off x="20" y="10"/>
            <a:ext cx="12191980" cy="6857990"/>
          </a:xfrm>
          <a:prstGeom prst="rect">
            <a:avLst/>
          </a:prstGeom>
        </p:spPr>
      </p:pic>
      <p:sp>
        <p:nvSpPr>
          <p:cNvPr id="2" name="Title 1"/>
          <p:cNvSpPr>
            <a:spLocks noGrp="1"/>
          </p:cNvSpPr>
          <p:nvPr>
            <p:ph type="ctrTitle"/>
          </p:nvPr>
        </p:nvSpPr>
        <p:spPr>
          <a:xfrm>
            <a:off x="-109538" y="1076425"/>
            <a:ext cx="10782300" cy="1293089"/>
          </a:xfrm>
        </p:spPr>
        <p:txBody>
          <a:bodyPr>
            <a:normAutofit fontScale="90000"/>
          </a:bodyPr>
          <a:lstStyle/>
          <a:p>
            <a:pPr algn="ctr"/>
            <a:r>
              <a:rPr lang="en-GB" sz="6600" dirty="0"/>
              <a:t>White Storks Taking Flight:</a:t>
            </a:r>
            <a:br>
              <a:rPr lang="en-GB" sz="6600" dirty="0"/>
            </a:br>
            <a:r>
              <a:rPr lang="en-GB" sz="6600" dirty="0"/>
              <a:t>Lesson 2</a:t>
            </a:r>
          </a:p>
        </p:txBody>
      </p:sp>
      <p:sp>
        <p:nvSpPr>
          <p:cNvPr id="3" name="Subtitle 2"/>
          <p:cNvSpPr>
            <a:spLocks noGrp="1"/>
          </p:cNvSpPr>
          <p:nvPr>
            <p:ph type="subTitle" idx="1"/>
          </p:nvPr>
        </p:nvSpPr>
        <p:spPr>
          <a:xfrm>
            <a:off x="667512" y="3495679"/>
            <a:ext cx="9228201" cy="1645920"/>
          </a:xfrm>
        </p:spPr>
        <p:txBody>
          <a:bodyPr>
            <a:normAutofit/>
          </a:bodyPr>
          <a:lstStyle/>
          <a:p>
            <a:r>
              <a:rPr lang="en-GB" dirty="0"/>
              <a:t>Reconnecting with a wilder Britain</a:t>
            </a:r>
          </a:p>
        </p:txBody>
      </p:sp>
      <p:pic>
        <p:nvPicPr>
          <p:cNvPr id="11" name="Picture 10">
            <a:extLst>
              <a:ext uri="{FF2B5EF4-FFF2-40B4-BE49-F238E27FC236}">
                <a16:creationId xmlns:a16="http://schemas.microsoft.com/office/drawing/2014/main" id="{C1E2E02F-FB10-461B-A571-BF176DE2E4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32269" y="4739019"/>
            <a:ext cx="2059711" cy="2059711"/>
          </a:xfrm>
          <a:prstGeom prst="rect">
            <a:avLst/>
          </a:prstGeom>
          <a:noFill/>
        </p:spPr>
      </p:pic>
    </p:spTree>
    <p:extLst>
      <p:ext uri="{BB962C8B-B14F-4D97-AF65-F5344CB8AC3E}">
        <p14:creationId xmlns:p14="http://schemas.microsoft.com/office/powerpoint/2010/main" val="341622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8A7D1-7961-8DC3-61DB-28D6899BCE78}"/>
              </a:ext>
            </a:extLst>
          </p:cNvPr>
          <p:cNvSpPr>
            <a:spLocks noGrp="1"/>
          </p:cNvSpPr>
          <p:nvPr>
            <p:ph idx="1"/>
          </p:nvPr>
        </p:nvSpPr>
        <p:spPr>
          <a:xfrm>
            <a:off x="9089571" y="486078"/>
            <a:ext cx="2852057" cy="5435751"/>
          </a:xfrm>
        </p:spPr>
        <p:txBody>
          <a:bodyPr>
            <a:normAutofit fontScale="92500"/>
          </a:bodyPr>
          <a:lstStyle/>
          <a:p>
            <a:r>
              <a:rPr lang="en-GB" dirty="0"/>
              <a:t>A maximum of 5 eggs will be laid in a nest. </a:t>
            </a:r>
          </a:p>
          <a:p>
            <a:endParaRPr lang="en-GB" dirty="0"/>
          </a:p>
          <a:p>
            <a:r>
              <a:rPr lang="en-GB" dirty="0"/>
              <a:t>They take 32-34 days to hatch, and both parents take it in turns to incubate them.</a:t>
            </a:r>
          </a:p>
          <a:p>
            <a:endParaRPr lang="en-GB" dirty="0"/>
          </a:p>
          <a:p>
            <a:r>
              <a:rPr lang="en-GB" dirty="0"/>
              <a:t>The young chicks grow very fast, and the parents work hard to collect enough food before regurgitating it into the centre of the nest for the young to then feed. </a:t>
            </a:r>
          </a:p>
        </p:txBody>
      </p:sp>
      <p:pic>
        <p:nvPicPr>
          <p:cNvPr id="5" name="Picture 4">
            <a:extLst>
              <a:ext uri="{FF2B5EF4-FFF2-40B4-BE49-F238E27FC236}">
                <a16:creationId xmlns:a16="http://schemas.microsoft.com/office/drawing/2014/main" id="{81CA120D-8856-616D-3890-E9EA61CD00ED}"/>
              </a:ext>
            </a:extLst>
          </p:cNvPr>
          <p:cNvPicPr>
            <a:picLocks noChangeAspect="1"/>
          </p:cNvPicPr>
          <p:nvPr/>
        </p:nvPicPr>
        <p:blipFill>
          <a:blip r:embed="rId2"/>
          <a:stretch>
            <a:fillRect/>
          </a:stretch>
        </p:blipFill>
        <p:spPr>
          <a:xfrm>
            <a:off x="2166425" y="0"/>
            <a:ext cx="6483053" cy="4336170"/>
          </a:xfrm>
          <a:prstGeom prst="rect">
            <a:avLst/>
          </a:prstGeom>
        </p:spPr>
      </p:pic>
      <p:pic>
        <p:nvPicPr>
          <p:cNvPr id="7" name="Picture 6">
            <a:extLst>
              <a:ext uri="{FF2B5EF4-FFF2-40B4-BE49-F238E27FC236}">
                <a16:creationId xmlns:a16="http://schemas.microsoft.com/office/drawing/2014/main" id="{01042A9A-DDD4-77BD-AE9E-EC5814E343AC}"/>
              </a:ext>
            </a:extLst>
          </p:cNvPr>
          <p:cNvPicPr>
            <a:picLocks noChangeAspect="1"/>
          </p:cNvPicPr>
          <p:nvPr/>
        </p:nvPicPr>
        <p:blipFill>
          <a:blip r:embed="rId3"/>
          <a:stretch>
            <a:fillRect/>
          </a:stretch>
        </p:blipFill>
        <p:spPr>
          <a:xfrm>
            <a:off x="1" y="3777343"/>
            <a:ext cx="4680600" cy="3080657"/>
          </a:xfrm>
          <a:prstGeom prst="rect">
            <a:avLst/>
          </a:prstGeom>
        </p:spPr>
      </p:pic>
      <p:sp>
        <p:nvSpPr>
          <p:cNvPr id="4" name="TextBox 3">
            <a:extLst>
              <a:ext uri="{FF2B5EF4-FFF2-40B4-BE49-F238E27FC236}">
                <a16:creationId xmlns:a16="http://schemas.microsoft.com/office/drawing/2014/main" id="{CA64C4FA-5A93-D3E2-10BC-787E2C437606}"/>
              </a:ext>
            </a:extLst>
          </p:cNvPr>
          <p:cNvSpPr txBox="1"/>
          <p:nvPr/>
        </p:nvSpPr>
        <p:spPr>
          <a:xfrm>
            <a:off x="685968" y="108858"/>
            <a:ext cx="1480457" cy="461665"/>
          </a:xfrm>
          <a:prstGeom prst="rect">
            <a:avLst/>
          </a:prstGeom>
          <a:noFill/>
        </p:spPr>
        <p:txBody>
          <a:bodyPr wrap="square" rtlCol="0">
            <a:spAutoFit/>
          </a:bodyPr>
          <a:lstStyle/>
          <a:p>
            <a:r>
              <a:rPr lang="en-GB" sz="2400" b="1" dirty="0">
                <a:solidFill>
                  <a:schemeClr val="bg1"/>
                </a:solidFill>
              </a:rPr>
              <a:t>4 days old</a:t>
            </a:r>
          </a:p>
        </p:txBody>
      </p:sp>
      <p:sp>
        <p:nvSpPr>
          <p:cNvPr id="6" name="TextBox 5">
            <a:extLst>
              <a:ext uri="{FF2B5EF4-FFF2-40B4-BE49-F238E27FC236}">
                <a16:creationId xmlns:a16="http://schemas.microsoft.com/office/drawing/2014/main" id="{C5AC3DB0-3B93-6956-E83D-174A3A3C06E5}"/>
              </a:ext>
            </a:extLst>
          </p:cNvPr>
          <p:cNvSpPr txBox="1"/>
          <p:nvPr/>
        </p:nvSpPr>
        <p:spPr>
          <a:xfrm>
            <a:off x="4822539" y="6253001"/>
            <a:ext cx="2002804" cy="461665"/>
          </a:xfrm>
          <a:prstGeom prst="rect">
            <a:avLst/>
          </a:prstGeom>
          <a:noFill/>
        </p:spPr>
        <p:txBody>
          <a:bodyPr wrap="square" rtlCol="0">
            <a:spAutoFit/>
          </a:bodyPr>
          <a:lstStyle/>
          <a:p>
            <a:r>
              <a:rPr lang="en-GB" sz="2400" b="1" dirty="0">
                <a:solidFill>
                  <a:schemeClr val="bg1"/>
                </a:solidFill>
              </a:rPr>
              <a:t>16 days old</a:t>
            </a:r>
          </a:p>
        </p:txBody>
      </p:sp>
    </p:spTree>
    <p:extLst>
      <p:ext uri="{BB962C8B-B14F-4D97-AF65-F5344CB8AC3E}">
        <p14:creationId xmlns:p14="http://schemas.microsoft.com/office/powerpoint/2010/main" val="1020462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71DC9D-B946-243B-372B-D8B71D318925}"/>
              </a:ext>
            </a:extLst>
          </p:cNvPr>
          <p:cNvPicPr>
            <a:picLocks noGrp="1" noChangeAspect="1"/>
          </p:cNvPicPr>
          <p:nvPr>
            <p:ph idx="1"/>
          </p:nvPr>
        </p:nvPicPr>
        <p:blipFill>
          <a:blip r:embed="rId2"/>
          <a:stretch>
            <a:fillRect/>
          </a:stretch>
        </p:blipFill>
        <p:spPr>
          <a:xfrm>
            <a:off x="6555555" y="415753"/>
            <a:ext cx="4764593" cy="3767137"/>
          </a:xfrm>
          <a:prstGeom prst="rect">
            <a:avLst/>
          </a:prstGeom>
        </p:spPr>
      </p:pic>
      <p:pic>
        <p:nvPicPr>
          <p:cNvPr id="5" name="Picture 4">
            <a:extLst>
              <a:ext uri="{FF2B5EF4-FFF2-40B4-BE49-F238E27FC236}">
                <a16:creationId xmlns:a16="http://schemas.microsoft.com/office/drawing/2014/main" id="{E43F316E-C45A-FBF0-7E06-D278AF14B68D}"/>
              </a:ext>
            </a:extLst>
          </p:cNvPr>
          <p:cNvPicPr>
            <a:picLocks noChangeAspect="1"/>
          </p:cNvPicPr>
          <p:nvPr/>
        </p:nvPicPr>
        <p:blipFill>
          <a:blip r:embed="rId3"/>
          <a:stretch>
            <a:fillRect/>
          </a:stretch>
        </p:blipFill>
        <p:spPr>
          <a:xfrm>
            <a:off x="386565" y="2572799"/>
            <a:ext cx="5709435" cy="3892214"/>
          </a:xfrm>
          <a:prstGeom prst="rect">
            <a:avLst/>
          </a:prstGeom>
        </p:spPr>
      </p:pic>
      <p:sp>
        <p:nvSpPr>
          <p:cNvPr id="6" name="TextBox 5">
            <a:extLst>
              <a:ext uri="{FF2B5EF4-FFF2-40B4-BE49-F238E27FC236}">
                <a16:creationId xmlns:a16="http://schemas.microsoft.com/office/drawing/2014/main" id="{A60BC290-7E92-870A-A31A-200A4732716D}"/>
              </a:ext>
            </a:extLst>
          </p:cNvPr>
          <p:cNvSpPr txBox="1"/>
          <p:nvPr/>
        </p:nvSpPr>
        <p:spPr>
          <a:xfrm>
            <a:off x="1262742" y="859972"/>
            <a:ext cx="4169229" cy="1200329"/>
          </a:xfrm>
          <a:prstGeom prst="rect">
            <a:avLst/>
          </a:prstGeom>
          <a:noFill/>
        </p:spPr>
        <p:txBody>
          <a:bodyPr wrap="square" rtlCol="0">
            <a:spAutoFit/>
          </a:bodyPr>
          <a:lstStyle/>
          <a:p>
            <a:r>
              <a:rPr lang="en-GB" sz="2400" dirty="0">
                <a:solidFill>
                  <a:schemeClr val="bg1"/>
                </a:solidFill>
              </a:rPr>
              <a:t>The young will start to flap their wings to help build muscles from around 5 weeks old. </a:t>
            </a:r>
          </a:p>
        </p:txBody>
      </p:sp>
      <p:sp>
        <p:nvSpPr>
          <p:cNvPr id="7" name="TextBox 6">
            <a:extLst>
              <a:ext uri="{FF2B5EF4-FFF2-40B4-BE49-F238E27FC236}">
                <a16:creationId xmlns:a16="http://schemas.microsoft.com/office/drawing/2014/main" id="{5C886BC9-4465-0994-6B6B-38BF68C2C9D6}"/>
              </a:ext>
            </a:extLst>
          </p:cNvPr>
          <p:cNvSpPr txBox="1"/>
          <p:nvPr/>
        </p:nvSpPr>
        <p:spPr>
          <a:xfrm>
            <a:off x="6859361" y="4558678"/>
            <a:ext cx="5092159" cy="1938992"/>
          </a:xfrm>
          <a:prstGeom prst="rect">
            <a:avLst/>
          </a:prstGeom>
          <a:noFill/>
        </p:spPr>
        <p:txBody>
          <a:bodyPr wrap="square" rtlCol="0">
            <a:spAutoFit/>
          </a:bodyPr>
          <a:lstStyle/>
          <a:p>
            <a:r>
              <a:rPr lang="en-GB" sz="2400" dirty="0">
                <a:solidFill>
                  <a:schemeClr val="bg1"/>
                </a:solidFill>
              </a:rPr>
              <a:t>Then, after around 60 to 70 days, they will fledge the nest and start flying. </a:t>
            </a:r>
          </a:p>
          <a:p>
            <a:r>
              <a:rPr lang="en-GB" sz="2400" dirty="0">
                <a:solidFill>
                  <a:schemeClr val="bg1"/>
                </a:solidFill>
              </a:rPr>
              <a:t>Usually, they do keep returning to the same nest to get food from the parents for a few weeks after fledging. </a:t>
            </a:r>
          </a:p>
        </p:txBody>
      </p:sp>
    </p:spTree>
    <p:extLst>
      <p:ext uri="{BB962C8B-B14F-4D97-AF65-F5344CB8AC3E}">
        <p14:creationId xmlns:p14="http://schemas.microsoft.com/office/powerpoint/2010/main" val="1591092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A9FE-E909-2058-155A-5FD08FC39D0D}"/>
              </a:ext>
            </a:extLst>
          </p:cNvPr>
          <p:cNvSpPr>
            <a:spLocks noGrp="1"/>
          </p:cNvSpPr>
          <p:nvPr>
            <p:ph type="title"/>
          </p:nvPr>
        </p:nvSpPr>
        <p:spPr>
          <a:xfrm>
            <a:off x="221796" y="140305"/>
            <a:ext cx="6712405" cy="1155096"/>
          </a:xfrm>
        </p:spPr>
        <p:txBody>
          <a:bodyPr>
            <a:normAutofit/>
          </a:bodyPr>
          <a:lstStyle/>
          <a:p>
            <a:r>
              <a:rPr lang="en-GB" sz="4800" b="1" dirty="0">
                <a:solidFill>
                  <a:schemeClr val="bg1"/>
                </a:solidFill>
              </a:rPr>
              <a:t>Stork reproduction: Activity </a:t>
            </a:r>
          </a:p>
        </p:txBody>
      </p:sp>
      <p:sp>
        <p:nvSpPr>
          <p:cNvPr id="3" name="Content Placeholder 2">
            <a:extLst>
              <a:ext uri="{FF2B5EF4-FFF2-40B4-BE49-F238E27FC236}">
                <a16:creationId xmlns:a16="http://schemas.microsoft.com/office/drawing/2014/main" id="{30A81ACE-D2AD-1C87-CD76-7B9A12CCAF03}"/>
              </a:ext>
            </a:extLst>
          </p:cNvPr>
          <p:cNvSpPr>
            <a:spLocks noGrp="1"/>
          </p:cNvSpPr>
          <p:nvPr>
            <p:ph idx="1"/>
          </p:nvPr>
        </p:nvSpPr>
        <p:spPr>
          <a:xfrm>
            <a:off x="221796" y="1295401"/>
            <a:ext cx="8238744" cy="3766185"/>
          </a:xfrm>
        </p:spPr>
        <p:txBody>
          <a:bodyPr>
            <a:normAutofit fontScale="92500" lnSpcReduction="20000"/>
          </a:bodyPr>
          <a:lstStyle/>
          <a:p>
            <a:r>
              <a:rPr lang="en-GB" dirty="0"/>
              <a:t>Can you write a paragraph or complete a story board, summarising the journey of stork reproduction?</a:t>
            </a:r>
          </a:p>
          <a:p>
            <a:endParaRPr lang="en-GB" dirty="0"/>
          </a:p>
          <a:p>
            <a:r>
              <a:rPr lang="en-GB" sz="2000" dirty="0"/>
              <a:t>Key facts to include:</a:t>
            </a:r>
          </a:p>
          <a:p>
            <a:r>
              <a:rPr lang="en-GB" sz="2000" dirty="0"/>
              <a:t>- How the nest is built and how big it is </a:t>
            </a:r>
          </a:p>
          <a:p>
            <a:r>
              <a:rPr lang="en-GB" sz="2000" dirty="0"/>
              <a:t>- How eggs are incubated and how long they take to hatch</a:t>
            </a:r>
          </a:p>
          <a:p>
            <a:r>
              <a:rPr lang="en-GB" sz="2000" dirty="0"/>
              <a:t>- A description of how the parents look after the growing chicks</a:t>
            </a:r>
          </a:p>
          <a:p>
            <a:r>
              <a:rPr lang="en-GB" sz="2000" dirty="0"/>
              <a:t>- Statement of how long chicks take to grow before they fledge</a:t>
            </a:r>
          </a:p>
          <a:p>
            <a:r>
              <a:rPr lang="en-GB" sz="2000" dirty="0"/>
              <a:t>- Description of what the chicks eat </a:t>
            </a:r>
          </a:p>
          <a:p>
            <a:r>
              <a:rPr lang="en-GB" sz="2000" dirty="0"/>
              <a:t>- Explanation of how chicks learn to fly</a:t>
            </a:r>
          </a:p>
          <a:p>
            <a:r>
              <a:rPr lang="en-GB" sz="2000" dirty="0"/>
              <a:t>- Description of how storks like to build nests next to each other  </a:t>
            </a:r>
          </a:p>
          <a:p>
            <a:endParaRPr lang="en-GB" dirty="0"/>
          </a:p>
        </p:txBody>
      </p:sp>
      <p:pic>
        <p:nvPicPr>
          <p:cNvPr id="4" name="Picture 3">
            <a:extLst>
              <a:ext uri="{FF2B5EF4-FFF2-40B4-BE49-F238E27FC236}">
                <a16:creationId xmlns:a16="http://schemas.microsoft.com/office/drawing/2014/main" id="{1EEF7C42-79AE-5506-C17F-BE8376BA5668}"/>
              </a:ext>
            </a:extLst>
          </p:cNvPr>
          <p:cNvPicPr>
            <a:picLocks noChangeAspect="1"/>
          </p:cNvPicPr>
          <p:nvPr/>
        </p:nvPicPr>
        <p:blipFill>
          <a:blip r:embed="rId2"/>
          <a:stretch>
            <a:fillRect/>
          </a:stretch>
        </p:blipFill>
        <p:spPr>
          <a:xfrm>
            <a:off x="7114687" y="3352800"/>
            <a:ext cx="4855517" cy="3247598"/>
          </a:xfrm>
          <a:prstGeom prst="rect">
            <a:avLst/>
          </a:prstGeom>
        </p:spPr>
      </p:pic>
    </p:spTree>
    <p:extLst>
      <p:ext uri="{BB962C8B-B14F-4D97-AF65-F5344CB8AC3E}">
        <p14:creationId xmlns:p14="http://schemas.microsoft.com/office/powerpoint/2010/main" val="888688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B0C28-1B70-D51F-4444-96A6FD6A6489}"/>
              </a:ext>
            </a:extLst>
          </p:cNvPr>
          <p:cNvSpPr>
            <a:spLocks noGrp="1"/>
          </p:cNvSpPr>
          <p:nvPr>
            <p:ph type="title"/>
          </p:nvPr>
        </p:nvSpPr>
        <p:spPr>
          <a:xfrm>
            <a:off x="706299" y="639763"/>
            <a:ext cx="3573872" cy="5492750"/>
          </a:xfrm>
        </p:spPr>
        <p:txBody>
          <a:bodyPr>
            <a:normAutofit/>
          </a:bodyPr>
          <a:lstStyle/>
          <a:p>
            <a:r>
              <a:rPr lang="en-GB" sz="4000" b="1" dirty="0">
                <a:solidFill>
                  <a:schemeClr val="bg1"/>
                </a:solidFill>
              </a:rPr>
              <a:t>Starter</a:t>
            </a:r>
            <a:r>
              <a:rPr lang="en-GB" sz="4000" dirty="0">
                <a:solidFill>
                  <a:schemeClr val="bg1"/>
                </a:solidFill>
              </a:rPr>
              <a:t>:</a:t>
            </a:r>
            <a:br>
              <a:rPr lang="en-GB" sz="4000" dirty="0">
                <a:solidFill>
                  <a:schemeClr val="bg1"/>
                </a:solidFill>
              </a:rPr>
            </a:br>
            <a:r>
              <a:rPr lang="en-GB" sz="4000" dirty="0">
                <a:solidFill>
                  <a:schemeClr val="bg1"/>
                </a:solidFill>
              </a:rPr>
              <a:t>How many of these key terms from last lesson can you write definitions for?</a:t>
            </a:r>
          </a:p>
        </p:txBody>
      </p:sp>
      <p:graphicFrame>
        <p:nvGraphicFramePr>
          <p:cNvPr id="4" name="Content Placeholder 3">
            <a:extLst>
              <a:ext uri="{FF2B5EF4-FFF2-40B4-BE49-F238E27FC236}">
                <a16:creationId xmlns:a16="http://schemas.microsoft.com/office/drawing/2014/main" id="{E1CABEDE-D7BF-F29F-EEE9-41E5D94E7E78}"/>
              </a:ext>
            </a:extLst>
          </p:cNvPr>
          <p:cNvGraphicFramePr>
            <a:graphicFrameLocks noGrp="1"/>
          </p:cNvGraphicFramePr>
          <p:nvPr>
            <p:ph idx="1"/>
            <p:extLst>
              <p:ext uri="{D42A27DB-BD31-4B8C-83A1-F6EECF244321}">
                <p14:modId xmlns:p14="http://schemas.microsoft.com/office/powerpoint/2010/main" val="2155646165"/>
              </p:ext>
            </p:extLst>
          </p:nvPr>
        </p:nvGraphicFramePr>
        <p:xfrm>
          <a:off x="5094514" y="359229"/>
          <a:ext cx="6601906" cy="5561227"/>
        </p:xfrm>
        <a:graphic>
          <a:graphicData uri="http://schemas.openxmlformats.org/drawingml/2006/table">
            <a:tbl>
              <a:tblPr firstRow="1" firstCol="1" bandRow="1"/>
              <a:tblGrid>
                <a:gridCol w="1687286">
                  <a:extLst>
                    <a:ext uri="{9D8B030D-6E8A-4147-A177-3AD203B41FA5}">
                      <a16:colId xmlns:a16="http://schemas.microsoft.com/office/drawing/2014/main" val="1789495833"/>
                    </a:ext>
                  </a:extLst>
                </a:gridCol>
                <a:gridCol w="4914620">
                  <a:extLst>
                    <a:ext uri="{9D8B030D-6E8A-4147-A177-3AD203B41FA5}">
                      <a16:colId xmlns:a16="http://schemas.microsoft.com/office/drawing/2014/main" val="3734080845"/>
                    </a:ext>
                  </a:extLst>
                </a:gridCol>
              </a:tblGrid>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Adaptation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Special features that an organism has, to help it survive in its environment.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36176"/>
                  </a:ext>
                </a:extLst>
              </a:tr>
              <a:tr h="487954">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Habitat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place where an organism lives</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21364"/>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Pollution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introduction to harmful materials into an environment.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36662"/>
                  </a:ext>
                </a:extLst>
              </a:tr>
              <a:tr h="640355">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Migration </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seasonal movement of animals from one area to another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470310"/>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Incubation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process birds and some other animals use to maintain the right heat and humidity to hatch an egg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905784"/>
                  </a:ext>
                </a:extLst>
              </a:tr>
              <a:tr h="633274">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Ecosystem</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A biological community of organisms interacting with their environment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8701183"/>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Population</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The number of individuals of a particular species living in an area.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450654"/>
                  </a:ext>
                </a:extLst>
              </a:tr>
              <a:tr h="633274">
                <a:tc>
                  <a:txBody>
                    <a:bodyPr/>
                    <a:lstStyle/>
                    <a:p>
                      <a:pPr algn="l" fontAlgn="t">
                        <a:lnSpc>
                          <a:spcPct val="107000"/>
                        </a:lnSpc>
                        <a:spcBef>
                          <a:spcPts val="0"/>
                        </a:spcBef>
                        <a:spcAft>
                          <a:spcPts val="800"/>
                        </a:spcAft>
                      </a:pPr>
                      <a:r>
                        <a:rPr lang="en-GB" sz="1600" b="0" i="0" u="none" strike="noStrike" kern="100">
                          <a:effectLst/>
                          <a:latin typeface="Calibri" panose="020F0502020204030204" pitchFamily="34" charset="0"/>
                          <a:ea typeface="Calibri" panose="020F0502020204030204" pitchFamily="34" charset="0"/>
                          <a:cs typeface="Times New Roman" panose="02020603050405020304" pitchFamily="18" charset="0"/>
                        </a:rPr>
                        <a:t>Predator</a:t>
                      </a:r>
                      <a:endParaRPr lang="en-GB" sz="2800" b="0" i="0" u="none" strike="noStrike">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 animal that hunts and eats other animals.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924024"/>
                  </a:ext>
                </a:extLst>
              </a:tr>
              <a:tr h="633274">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Prey</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 An animal that is hunted. Some animals are both predator and prey. </a:t>
                      </a:r>
                      <a:endParaRPr lang="en-GB" sz="2800" b="0" i="0" u="none" strike="noStrike" dirty="0">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618758"/>
                  </a:ext>
                </a:extLst>
              </a:tr>
            </a:tbl>
          </a:graphicData>
        </a:graphic>
      </p:graphicFrame>
      <p:sp>
        <p:nvSpPr>
          <p:cNvPr id="3" name="Rectangle 2">
            <a:extLst>
              <a:ext uri="{FF2B5EF4-FFF2-40B4-BE49-F238E27FC236}">
                <a16:creationId xmlns:a16="http://schemas.microsoft.com/office/drawing/2014/main" id="{7D5D442D-B6B8-9236-57E9-950BE4125C33}"/>
              </a:ext>
            </a:extLst>
          </p:cNvPr>
          <p:cNvSpPr/>
          <p:nvPr/>
        </p:nvSpPr>
        <p:spPr>
          <a:xfrm>
            <a:off x="6923314" y="174171"/>
            <a:ext cx="4953000" cy="60633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085062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277B-44DA-FD73-2C40-B50C1B61D5F0}"/>
              </a:ext>
            </a:extLst>
          </p:cNvPr>
          <p:cNvSpPr>
            <a:spLocks noGrp="1"/>
          </p:cNvSpPr>
          <p:nvPr>
            <p:ph type="title"/>
          </p:nvPr>
        </p:nvSpPr>
        <p:spPr/>
        <p:txBody>
          <a:bodyPr/>
          <a:lstStyle/>
          <a:p>
            <a:r>
              <a:rPr lang="en-GB" b="1" dirty="0">
                <a:solidFill>
                  <a:schemeClr val="bg1"/>
                </a:solidFill>
              </a:rPr>
              <a:t>Answers</a:t>
            </a:r>
          </a:p>
        </p:txBody>
      </p:sp>
      <p:graphicFrame>
        <p:nvGraphicFramePr>
          <p:cNvPr id="4" name="Content Placeholder 3">
            <a:extLst>
              <a:ext uri="{FF2B5EF4-FFF2-40B4-BE49-F238E27FC236}">
                <a16:creationId xmlns:a16="http://schemas.microsoft.com/office/drawing/2014/main" id="{91A4D2F0-95AF-81FA-2A4E-27F787D54B46}"/>
              </a:ext>
            </a:extLst>
          </p:cNvPr>
          <p:cNvGraphicFramePr>
            <a:graphicFrameLocks/>
          </p:cNvGraphicFramePr>
          <p:nvPr>
            <p:extLst>
              <p:ext uri="{D42A27DB-BD31-4B8C-83A1-F6EECF244321}">
                <p14:modId xmlns:p14="http://schemas.microsoft.com/office/powerpoint/2010/main" val="2825459051"/>
              </p:ext>
            </p:extLst>
          </p:nvPr>
        </p:nvGraphicFramePr>
        <p:xfrm>
          <a:off x="5094514" y="359229"/>
          <a:ext cx="6601906" cy="5561227"/>
        </p:xfrm>
        <a:graphic>
          <a:graphicData uri="http://schemas.openxmlformats.org/drawingml/2006/table">
            <a:tbl>
              <a:tblPr firstRow="1" firstCol="1" bandRow="1"/>
              <a:tblGrid>
                <a:gridCol w="1687286">
                  <a:extLst>
                    <a:ext uri="{9D8B030D-6E8A-4147-A177-3AD203B41FA5}">
                      <a16:colId xmlns:a16="http://schemas.microsoft.com/office/drawing/2014/main" val="1789495833"/>
                    </a:ext>
                  </a:extLst>
                </a:gridCol>
                <a:gridCol w="4914620">
                  <a:extLst>
                    <a:ext uri="{9D8B030D-6E8A-4147-A177-3AD203B41FA5}">
                      <a16:colId xmlns:a16="http://schemas.microsoft.com/office/drawing/2014/main" val="3734080845"/>
                    </a:ext>
                  </a:extLst>
                </a:gridCol>
              </a:tblGrid>
              <a:tr h="633274">
                <a:tc>
                  <a:txBody>
                    <a:bodyPr/>
                    <a:lstStyle/>
                    <a:p>
                      <a:pPr algn="l" fontAlgn="t">
                        <a:lnSpc>
                          <a:spcPct val="107000"/>
                        </a:lnSpc>
                        <a:spcBef>
                          <a:spcPts val="0"/>
                        </a:spcBef>
                        <a:spcAft>
                          <a:spcPts val="800"/>
                        </a:spcAft>
                      </a:pPr>
                      <a:r>
                        <a:rPr lang="en-GB" sz="1600" b="0" i="0" u="none" strike="noStrike"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Adaptation</a:t>
                      </a:r>
                      <a:endParaRPr lang="en-GB" sz="2800" b="0" i="0" u="none" strike="noStrike">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Special features that an organism has, to help it survive in its environment.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36176"/>
                  </a:ext>
                </a:extLst>
              </a:tr>
              <a:tr h="487954">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Habitat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place where an organism lives</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21364"/>
                  </a:ext>
                </a:extLst>
              </a:tr>
              <a:tr h="633274">
                <a:tc>
                  <a:txBody>
                    <a:bodyPr/>
                    <a:lstStyle/>
                    <a:p>
                      <a:pPr algn="l" fontAlgn="t">
                        <a:lnSpc>
                          <a:spcPct val="107000"/>
                        </a:lnSpc>
                        <a:spcBef>
                          <a:spcPts val="0"/>
                        </a:spcBef>
                        <a:spcAft>
                          <a:spcPts val="800"/>
                        </a:spcAft>
                      </a:pPr>
                      <a:r>
                        <a:rPr lang="en-GB" sz="1600" b="0" i="0" u="none" strike="noStrike"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Pollution</a:t>
                      </a:r>
                      <a:endParaRPr lang="en-GB" sz="2800" b="0" i="0" u="none" strike="noStrike">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introduction to harmful materials into an environment.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36662"/>
                  </a:ext>
                </a:extLst>
              </a:tr>
              <a:tr h="640355">
                <a:tc>
                  <a:txBody>
                    <a:bodyPr/>
                    <a:lstStyle/>
                    <a:p>
                      <a:pPr algn="l" fontAlgn="t">
                        <a:lnSpc>
                          <a:spcPct val="107000"/>
                        </a:lnSpc>
                        <a:spcBef>
                          <a:spcPts val="0"/>
                        </a:spcBef>
                        <a:spcAft>
                          <a:spcPts val="800"/>
                        </a:spcAft>
                      </a:pPr>
                      <a:r>
                        <a:rPr lang="en-GB" sz="1600" b="0" i="0" u="none" strike="noStrike"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Migration </a:t>
                      </a:r>
                      <a:endParaRPr lang="en-GB" sz="2800" b="0" i="0" u="none" strike="noStrike">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seasonal movement of animals from one area to another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470310"/>
                  </a:ext>
                </a:extLst>
              </a:tr>
              <a:tr h="633274">
                <a:tc>
                  <a:txBody>
                    <a:bodyPr/>
                    <a:lstStyle/>
                    <a:p>
                      <a:pPr algn="l" fontAlgn="t">
                        <a:lnSpc>
                          <a:spcPct val="107000"/>
                        </a:lnSpc>
                        <a:spcBef>
                          <a:spcPts val="0"/>
                        </a:spcBef>
                        <a:spcAft>
                          <a:spcPts val="800"/>
                        </a:spcAft>
                      </a:pPr>
                      <a:r>
                        <a:rPr lang="en-GB" sz="1600" b="0" i="0" u="none" strike="noStrike"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Incubation</a:t>
                      </a:r>
                      <a:endParaRPr lang="en-GB" sz="2800" b="0" i="0" u="none" strike="noStrike">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process birds and some other animals use to maintain the right heat and humidity to hatch an egg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905784"/>
                  </a:ext>
                </a:extLst>
              </a:tr>
              <a:tr h="633274">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Ecosystem</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biological community of organisms interacting with their environment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8701183"/>
                  </a:ext>
                </a:extLst>
              </a:tr>
              <a:tr h="633274">
                <a:tc>
                  <a:txBody>
                    <a:bodyPr/>
                    <a:lstStyle/>
                    <a:p>
                      <a:pPr algn="l" fontAlgn="t">
                        <a:lnSpc>
                          <a:spcPct val="107000"/>
                        </a:lnSpc>
                        <a:spcBef>
                          <a:spcPts val="0"/>
                        </a:spcBef>
                        <a:spcAft>
                          <a:spcPts val="800"/>
                        </a:spcAft>
                      </a:pPr>
                      <a:r>
                        <a:rPr lang="en-GB" sz="1600" b="0" i="0" u="none" strike="noStrike"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Population</a:t>
                      </a:r>
                      <a:endParaRPr lang="en-GB" sz="2800" b="0" i="0" u="none" strike="noStrike">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number of individuals of a particular species living in an area.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450654"/>
                  </a:ext>
                </a:extLst>
              </a:tr>
              <a:tr h="633274">
                <a:tc>
                  <a:txBody>
                    <a:bodyPr/>
                    <a:lstStyle/>
                    <a:p>
                      <a:pPr algn="l" fontAlgn="t">
                        <a:lnSpc>
                          <a:spcPct val="107000"/>
                        </a:lnSpc>
                        <a:spcBef>
                          <a:spcPts val="0"/>
                        </a:spcBef>
                        <a:spcAft>
                          <a:spcPts val="800"/>
                        </a:spcAft>
                      </a:pPr>
                      <a:r>
                        <a:rPr lang="en-GB" sz="1600" b="0" i="0" u="none" strike="noStrike"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Predator</a:t>
                      </a:r>
                      <a:endParaRPr lang="en-GB" sz="2800" b="0" i="0" u="none" strike="noStrike">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 animal that hunts and eats other animals.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924024"/>
                  </a:ext>
                </a:extLst>
              </a:tr>
              <a:tr h="633274">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Prey</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600" b="0" i="0" u="none" strike="noStrike"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 animal that is hunted. Some animals are both predator and prey. </a:t>
                      </a:r>
                      <a:endParaRPr lang="en-GB" sz="2800" b="0" i="0" u="none" strike="noStrike" dirty="0">
                        <a:solidFill>
                          <a:schemeClr val="bg1"/>
                        </a:solidFill>
                        <a:effectLst/>
                        <a:latin typeface="Arial" panose="020B0604020202020204" pitchFamily="34" charset="0"/>
                      </a:endParaRPr>
                    </a:p>
                  </a:txBody>
                  <a:tcPr marL="182082" marR="182082" marT="2528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618758"/>
                  </a:ext>
                </a:extLst>
              </a:tr>
            </a:tbl>
          </a:graphicData>
        </a:graphic>
      </p:graphicFrame>
    </p:spTree>
    <p:extLst>
      <p:ext uri="{BB962C8B-B14F-4D97-AF65-F5344CB8AC3E}">
        <p14:creationId xmlns:p14="http://schemas.microsoft.com/office/powerpoint/2010/main" val="163332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6B12-D0AF-1E0F-F8F4-0C4A64C3290F}"/>
              </a:ext>
            </a:extLst>
          </p:cNvPr>
          <p:cNvSpPr>
            <a:spLocks noGrp="1"/>
          </p:cNvSpPr>
          <p:nvPr>
            <p:ph type="title"/>
          </p:nvPr>
        </p:nvSpPr>
        <p:spPr>
          <a:xfrm>
            <a:off x="287110" y="262166"/>
            <a:ext cx="10772775" cy="1658198"/>
          </a:xfrm>
        </p:spPr>
        <p:txBody>
          <a:bodyPr/>
          <a:lstStyle/>
          <a:p>
            <a:r>
              <a:rPr lang="en-GB" dirty="0">
                <a:solidFill>
                  <a:schemeClr val="bg1"/>
                </a:solidFill>
              </a:rPr>
              <a:t>Activity: Adaptations</a:t>
            </a:r>
          </a:p>
        </p:txBody>
      </p:sp>
      <p:sp>
        <p:nvSpPr>
          <p:cNvPr id="3" name="Content Placeholder 2">
            <a:extLst>
              <a:ext uri="{FF2B5EF4-FFF2-40B4-BE49-F238E27FC236}">
                <a16:creationId xmlns:a16="http://schemas.microsoft.com/office/drawing/2014/main" id="{F86F2713-DB35-A7DC-9CAF-540709FD6531}"/>
              </a:ext>
            </a:extLst>
          </p:cNvPr>
          <p:cNvSpPr>
            <a:spLocks noGrp="1"/>
          </p:cNvSpPr>
          <p:nvPr>
            <p:ph idx="1"/>
          </p:nvPr>
        </p:nvSpPr>
        <p:spPr>
          <a:xfrm>
            <a:off x="397384" y="2310545"/>
            <a:ext cx="10753725" cy="3766185"/>
          </a:xfrm>
        </p:spPr>
        <p:txBody>
          <a:bodyPr/>
          <a:lstStyle/>
          <a:p>
            <a:r>
              <a:rPr lang="en-GB" dirty="0">
                <a:solidFill>
                  <a:schemeClr val="bg1"/>
                </a:solidFill>
              </a:rPr>
              <a:t>Look at the photograph and discuss:</a:t>
            </a:r>
          </a:p>
          <a:p>
            <a:endParaRPr lang="en-GB" dirty="0">
              <a:solidFill>
                <a:schemeClr val="bg1"/>
              </a:solidFill>
            </a:endParaRPr>
          </a:p>
          <a:p>
            <a:r>
              <a:rPr lang="en-GB" b="1" dirty="0">
                <a:solidFill>
                  <a:srgbClr val="00B050"/>
                </a:solidFill>
              </a:rPr>
              <a:t>What is meant by the term </a:t>
            </a:r>
            <a:r>
              <a:rPr lang="en-GB" b="1" i="1" dirty="0">
                <a:solidFill>
                  <a:srgbClr val="00B050"/>
                </a:solidFill>
              </a:rPr>
              <a:t>adaptation</a:t>
            </a:r>
            <a:r>
              <a:rPr lang="en-GB" b="1" dirty="0">
                <a:solidFill>
                  <a:srgbClr val="00B050"/>
                </a:solidFill>
              </a:rPr>
              <a:t>?</a:t>
            </a:r>
          </a:p>
          <a:p>
            <a:endParaRPr lang="en-GB" dirty="0">
              <a:solidFill>
                <a:schemeClr val="bg1"/>
              </a:solidFill>
            </a:endParaRPr>
          </a:p>
          <a:p>
            <a:r>
              <a:rPr lang="en-GB" b="1" dirty="0">
                <a:solidFill>
                  <a:srgbClr val="E97617"/>
                </a:solidFill>
              </a:rPr>
              <a:t>Suggest any adaptations you think a stork has. </a:t>
            </a:r>
          </a:p>
          <a:p>
            <a:endParaRPr lang="en-GB" dirty="0">
              <a:solidFill>
                <a:schemeClr val="bg1"/>
              </a:solidFill>
            </a:endParaRPr>
          </a:p>
          <a:p>
            <a:r>
              <a:rPr lang="en-GB" b="1" dirty="0">
                <a:solidFill>
                  <a:srgbClr val="FF0000"/>
                </a:solidFill>
              </a:rPr>
              <a:t>Explain how these help the stork to survive. </a:t>
            </a:r>
          </a:p>
        </p:txBody>
      </p:sp>
      <p:pic>
        <p:nvPicPr>
          <p:cNvPr id="5" name="Picture 4">
            <a:extLst>
              <a:ext uri="{FF2B5EF4-FFF2-40B4-BE49-F238E27FC236}">
                <a16:creationId xmlns:a16="http://schemas.microsoft.com/office/drawing/2014/main" id="{7C0E0F3B-7BFD-0647-95C9-A62B426AFB80}"/>
              </a:ext>
            </a:extLst>
          </p:cNvPr>
          <p:cNvPicPr>
            <a:picLocks noChangeAspect="1"/>
          </p:cNvPicPr>
          <p:nvPr/>
        </p:nvPicPr>
        <p:blipFill>
          <a:blip r:embed="rId2"/>
          <a:stretch>
            <a:fillRect/>
          </a:stretch>
        </p:blipFill>
        <p:spPr>
          <a:xfrm>
            <a:off x="6728789" y="652347"/>
            <a:ext cx="4679440" cy="5484505"/>
          </a:xfrm>
          <a:prstGeom prst="rect">
            <a:avLst/>
          </a:prstGeom>
        </p:spPr>
      </p:pic>
    </p:spTree>
    <p:extLst>
      <p:ext uri="{BB962C8B-B14F-4D97-AF65-F5344CB8AC3E}">
        <p14:creationId xmlns:p14="http://schemas.microsoft.com/office/powerpoint/2010/main" val="365354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3C9BB0-7002-4010-A21C-5C9F6091BEE8}"/>
              </a:ext>
            </a:extLst>
          </p:cNvPr>
          <p:cNvPicPr>
            <a:picLocks noChangeAspect="1"/>
          </p:cNvPicPr>
          <p:nvPr/>
        </p:nvPicPr>
        <p:blipFill rotWithShape="1">
          <a:blip r:embed="rId2"/>
          <a:srcRect l="21694" t="5817" r="22353" b="16301"/>
          <a:stretch/>
        </p:blipFill>
        <p:spPr>
          <a:xfrm>
            <a:off x="4708071" y="1164770"/>
            <a:ext cx="2775857" cy="4528459"/>
          </a:xfrm>
          <a:prstGeom prst="rect">
            <a:avLst/>
          </a:prstGeom>
        </p:spPr>
      </p:pic>
      <p:sp>
        <p:nvSpPr>
          <p:cNvPr id="5" name="TextBox 4">
            <a:extLst>
              <a:ext uri="{FF2B5EF4-FFF2-40B4-BE49-F238E27FC236}">
                <a16:creationId xmlns:a16="http://schemas.microsoft.com/office/drawing/2014/main" id="{555DC2FB-BB6A-01A5-475F-10DB464A79F7}"/>
              </a:ext>
            </a:extLst>
          </p:cNvPr>
          <p:cNvSpPr txBox="1"/>
          <p:nvPr/>
        </p:nvSpPr>
        <p:spPr>
          <a:xfrm>
            <a:off x="391885" y="349162"/>
            <a:ext cx="3918858" cy="2185214"/>
          </a:xfrm>
          <a:prstGeom prst="rect">
            <a:avLst/>
          </a:prstGeom>
          <a:noFill/>
          <a:ln>
            <a:solidFill>
              <a:schemeClr val="accent1"/>
            </a:solidFill>
          </a:ln>
        </p:spPr>
        <p:txBody>
          <a:bodyPr wrap="square" rtlCol="0">
            <a:spAutoFit/>
          </a:bodyPr>
          <a:lstStyle/>
          <a:p>
            <a:r>
              <a:rPr lang="en-GB" b="1" dirty="0">
                <a:solidFill>
                  <a:schemeClr val="bg1"/>
                </a:solidFill>
              </a:rPr>
              <a:t>Large, sharp beak</a:t>
            </a:r>
          </a:p>
          <a:p>
            <a:endParaRPr lang="en-GB" sz="1600" dirty="0">
              <a:solidFill>
                <a:schemeClr val="bg1"/>
              </a:solidFill>
            </a:endParaRPr>
          </a:p>
          <a:p>
            <a:r>
              <a:rPr lang="en-GB" sz="1600" dirty="0">
                <a:solidFill>
                  <a:schemeClr val="bg1"/>
                </a:solidFill>
              </a:rPr>
              <a:t>The sharp beak can be up to 30 cm long and is adapted for collecting small insects as well as larger prey. It can also be used to defend the </a:t>
            </a:r>
            <a:r>
              <a:rPr lang="en-GB" dirty="0">
                <a:solidFill>
                  <a:schemeClr val="bg1"/>
                </a:solidFill>
              </a:rPr>
              <a:t>animal. The beak can also be used to make intricate nests and make sounds to communicate with each other. </a:t>
            </a:r>
          </a:p>
        </p:txBody>
      </p:sp>
      <p:sp>
        <p:nvSpPr>
          <p:cNvPr id="6" name="TextBox 5">
            <a:extLst>
              <a:ext uri="{FF2B5EF4-FFF2-40B4-BE49-F238E27FC236}">
                <a16:creationId xmlns:a16="http://schemas.microsoft.com/office/drawing/2014/main" id="{395EB070-A1E0-D3DD-29C0-EBF659C39693}"/>
              </a:ext>
            </a:extLst>
          </p:cNvPr>
          <p:cNvSpPr txBox="1"/>
          <p:nvPr/>
        </p:nvSpPr>
        <p:spPr>
          <a:xfrm>
            <a:off x="375053" y="2781965"/>
            <a:ext cx="3918857" cy="1600438"/>
          </a:xfrm>
          <a:prstGeom prst="rect">
            <a:avLst/>
          </a:prstGeom>
          <a:noFill/>
          <a:ln>
            <a:solidFill>
              <a:schemeClr val="accent1"/>
            </a:solidFill>
          </a:ln>
        </p:spPr>
        <p:txBody>
          <a:bodyPr wrap="square" rtlCol="0">
            <a:spAutoFit/>
          </a:bodyPr>
          <a:lstStyle/>
          <a:p>
            <a:r>
              <a:rPr lang="en-GB" b="1" dirty="0">
                <a:solidFill>
                  <a:schemeClr val="bg1"/>
                </a:solidFill>
              </a:rPr>
              <a:t>Long legs </a:t>
            </a:r>
          </a:p>
          <a:p>
            <a:endParaRPr lang="en-GB" sz="1600" dirty="0">
              <a:solidFill>
                <a:schemeClr val="bg1"/>
              </a:solidFill>
            </a:endParaRPr>
          </a:p>
          <a:p>
            <a:r>
              <a:rPr lang="en-GB" sz="1600" dirty="0">
                <a:solidFill>
                  <a:schemeClr val="bg1"/>
                </a:solidFill>
              </a:rPr>
              <a:t>Storks often forage for food in wetland and grassy areas. Having long legs allows them to move easily through undergrowth and see above plants to locate prey. </a:t>
            </a:r>
            <a:endParaRPr lang="en-GB" dirty="0">
              <a:solidFill>
                <a:schemeClr val="bg1"/>
              </a:solidFill>
            </a:endParaRPr>
          </a:p>
        </p:txBody>
      </p:sp>
      <p:sp>
        <p:nvSpPr>
          <p:cNvPr id="7" name="TextBox 6">
            <a:extLst>
              <a:ext uri="{FF2B5EF4-FFF2-40B4-BE49-F238E27FC236}">
                <a16:creationId xmlns:a16="http://schemas.microsoft.com/office/drawing/2014/main" id="{25F733FC-1056-F892-A60A-1BDB2BD7E2A5}"/>
              </a:ext>
            </a:extLst>
          </p:cNvPr>
          <p:cNvSpPr txBox="1"/>
          <p:nvPr/>
        </p:nvSpPr>
        <p:spPr>
          <a:xfrm>
            <a:off x="8312250" y="241440"/>
            <a:ext cx="3487864" cy="1846659"/>
          </a:xfrm>
          <a:prstGeom prst="rect">
            <a:avLst/>
          </a:prstGeom>
          <a:noFill/>
          <a:ln>
            <a:solidFill>
              <a:schemeClr val="accent1"/>
            </a:solidFill>
          </a:ln>
        </p:spPr>
        <p:txBody>
          <a:bodyPr wrap="square" rtlCol="0">
            <a:spAutoFit/>
          </a:bodyPr>
          <a:lstStyle/>
          <a:p>
            <a:r>
              <a:rPr lang="en-GB" b="1" dirty="0">
                <a:solidFill>
                  <a:schemeClr val="bg1"/>
                </a:solidFill>
              </a:rPr>
              <a:t>Fantastic eyesight</a:t>
            </a:r>
          </a:p>
          <a:p>
            <a:endParaRPr lang="en-GB" sz="1600" dirty="0">
              <a:solidFill>
                <a:schemeClr val="bg1"/>
              </a:solidFill>
            </a:endParaRPr>
          </a:p>
          <a:p>
            <a:r>
              <a:rPr lang="en-GB" sz="1600" dirty="0">
                <a:solidFill>
                  <a:schemeClr val="bg1"/>
                </a:solidFill>
              </a:rPr>
              <a:t>Storks have brilliant vision. They have to be able to see tiny insects that make up their food, but also be able to navigate from up to 5km above the surface of the Earth. </a:t>
            </a:r>
            <a:endParaRPr lang="en-GB" dirty="0">
              <a:solidFill>
                <a:schemeClr val="bg1"/>
              </a:solidFill>
            </a:endParaRPr>
          </a:p>
        </p:txBody>
      </p:sp>
      <p:sp>
        <p:nvSpPr>
          <p:cNvPr id="8" name="TextBox 7">
            <a:extLst>
              <a:ext uri="{FF2B5EF4-FFF2-40B4-BE49-F238E27FC236}">
                <a16:creationId xmlns:a16="http://schemas.microsoft.com/office/drawing/2014/main" id="{D5582624-75B1-9908-0DC5-04EC6F465015}"/>
              </a:ext>
            </a:extLst>
          </p:cNvPr>
          <p:cNvSpPr txBox="1"/>
          <p:nvPr/>
        </p:nvSpPr>
        <p:spPr>
          <a:xfrm>
            <a:off x="391885" y="4583709"/>
            <a:ext cx="3918856" cy="1600438"/>
          </a:xfrm>
          <a:prstGeom prst="rect">
            <a:avLst/>
          </a:prstGeom>
          <a:noFill/>
          <a:ln>
            <a:solidFill>
              <a:schemeClr val="accent1"/>
            </a:solidFill>
          </a:ln>
        </p:spPr>
        <p:txBody>
          <a:bodyPr wrap="square" rtlCol="0">
            <a:spAutoFit/>
          </a:bodyPr>
          <a:lstStyle/>
          <a:p>
            <a:r>
              <a:rPr lang="en-GB" b="1" dirty="0">
                <a:solidFill>
                  <a:schemeClr val="bg1"/>
                </a:solidFill>
              </a:rPr>
              <a:t>Wide feet </a:t>
            </a:r>
          </a:p>
          <a:p>
            <a:endParaRPr lang="en-GB" sz="1600" dirty="0">
              <a:solidFill>
                <a:schemeClr val="bg1"/>
              </a:solidFill>
            </a:endParaRPr>
          </a:p>
          <a:p>
            <a:r>
              <a:rPr lang="en-GB" sz="1600" dirty="0">
                <a:solidFill>
                  <a:schemeClr val="bg1"/>
                </a:solidFill>
              </a:rPr>
              <a:t>The large feet and strong claws of a stork help it to land in trees. They also have a large surface area so the stork can move on wet ground easily without sinking. </a:t>
            </a:r>
            <a:endParaRPr lang="en-GB" dirty="0">
              <a:solidFill>
                <a:schemeClr val="bg1"/>
              </a:solidFill>
            </a:endParaRPr>
          </a:p>
        </p:txBody>
      </p:sp>
      <p:sp>
        <p:nvSpPr>
          <p:cNvPr id="9" name="TextBox 8">
            <a:extLst>
              <a:ext uri="{FF2B5EF4-FFF2-40B4-BE49-F238E27FC236}">
                <a16:creationId xmlns:a16="http://schemas.microsoft.com/office/drawing/2014/main" id="{D4D2BFEC-20DF-DB37-0851-D82282D82540}"/>
              </a:ext>
            </a:extLst>
          </p:cNvPr>
          <p:cNvSpPr txBox="1"/>
          <p:nvPr/>
        </p:nvSpPr>
        <p:spPr>
          <a:xfrm>
            <a:off x="8312250" y="2385926"/>
            <a:ext cx="3487864" cy="1846659"/>
          </a:xfrm>
          <a:prstGeom prst="rect">
            <a:avLst/>
          </a:prstGeom>
          <a:noFill/>
          <a:ln>
            <a:solidFill>
              <a:schemeClr val="accent1"/>
            </a:solidFill>
          </a:ln>
        </p:spPr>
        <p:txBody>
          <a:bodyPr wrap="square" rtlCol="0">
            <a:spAutoFit/>
          </a:bodyPr>
          <a:lstStyle/>
          <a:p>
            <a:r>
              <a:rPr lang="en-GB" b="1" dirty="0">
                <a:solidFill>
                  <a:schemeClr val="bg1"/>
                </a:solidFill>
              </a:rPr>
              <a:t>Good sense of smell</a:t>
            </a:r>
          </a:p>
          <a:p>
            <a:endParaRPr lang="en-GB" sz="1600" dirty="0">
              <a:solidFill>
                <a:schemeClr val="bg1"/>
              </a:solidFill>
            </a:endParaRPr>
          </a:p>
          <a:p>
            <a:r>
              <a:rPr lang="en-GB" sz="1600" dirty="0">
                <a:solidFill>
                  <a:schemeClr val="bg1"/>
                </a:solidFill>
              </a:rPr>
              <a:t>Birds can have a surprisingly good sense of smell. There are records of storks being able to detect the smell of cut grass (where they get a lot of insects from), from over 20km away!</a:t>
            </a:r>
            <a:endParaRPr lang="en-GB" dirty="0">
              <a:solidFill>
                <a:schemeClr val="bg1"/>
              </a:solidFill>
            </a:endParaRPr>
          </a:p>
        </p:txBody>
      </p:sp>
      <p:sp>
        <p:nvSpPr>
          <p:cNvPr id="10" name="TextBox 9">
            <a:extLst>
              <a:ext uri="{FF2B5EF4-FFF2-40B4-BE49-F238E27FC236}">
                <a16:creationId xmlns:a16="http://schemas.microsoft.com/office/drawing/2014/main" id="{1EB557DA-3294-0C13-F877-DBAFFCA478F3}"/>
              </a:ext>
            </a:extLst>
          </p:cNvPr>
          <p:cNvSpPr txBox="1"/>
          <p:nvPr/>
        </p:nvSpPr>
        <p:spPr>
          <a:xfrm>
            <a:off x="8312250" y="4583709"/>
            <a:ext cx="3487864" cy="2092881"/>
          </a:xfrm>
          <a:prstGeom prst="rect">
            <a:avLst/>
          </a:prstGeom>
          <a:noFill/>
          <a:ln>
            <a:solidFill>
              <a:schemeClr val="accent1"/>
            </a:solidFill>
          </a:ln>
        </p:spPr>
        <p:txBody>
          <a:bodyPr wrap="square" rtlCol="0">
            <a:spAutoFit/>
          </a:bodyPr>
          <a:lstStyle/>
          <a:p>
            <a:r>
              <a:rPr lang="en-GB" b="1" dirty="0">
                <a:solidFill>
                  <a:schemeClr val="bg1"/>
                </a:solidFill>
              </a:rPr>
              <a:t>Powerful, large wings</a:t>
            </a:r>
          </a:p>
          <a:p>
            <a:endParaRPr lang="en-GB" sz="1600" dirty="0">
              <a:solidFill>
                <a:schemeClr val="bg1"/>
              </a:solidFill>
            </a:endParaRPr>
          </a:p>
          <a:p>
            <a:r>
              <a:rPr lang="en-GB" sz="1600" dirty="0">
                <a:solidFill>
                  <a:schemeClr val="bg1"/>
                </a:solidFill>
              </a:rPr>
              <a:t>The wingspan of a stork can be up to 2m. They are fantastic at using these wings to glide on air thermals to help them conserve energy, allowing them to make journeys of thousands of kilometres.</a:t>
            </a:r>
            <a:endParaRPr lang="en-GB" dirty="0">
              <a:solidFill>
                <a:schemeClr val="bg1"/>
              </a:solidFill>
            </a:endParaRPr>
          </a:p>
        </p:txBody>
      </p:sp>
      <p:cxnSp>
        <p:nvCxnSpPr>
          <p:cNvPr id="12" name="Straight Arrow Connector 11">
            <a:extLst>
              <a:ext uri="{FF2B5EF4-FFF2-40B4-BE49-F238E27FC236}">
                <a16:creationId xmlns:a16="http://schemas.microsoft.com/office/drawing/2014/main" id="{1BB656D1-D8A5-F919-7410-84F1FFDB97C0}"/>
              </a:ext>
            </a:extLst>
          </p:cNvPr>
          <p:cNvCxnSpPr>
            <a:cxnSpLocks/>
          </p:cNvCxnSpPr>
          <p:nvPr/>
        </p:nvCxnSpPr>
        <p:spPr>
          <a:xfrm>
            <a:off x="4293910" y="3962400"/>
            <a:ext cx="1649690" cy="48789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CA8152-F221-53E1-5FE5-450660F18E88}"/>
              </a:ext>
            </a:extLst>
          </p:cNvPr>
          <p:cNvCxnSpPr>
            <a:cxnSpLocks/>
          </p:cNvCxnSpPr>
          <p:nvPr/>
        </p:nvCxnSpPr>
        <p:spPr>
          <a:xfrm flipH="1" flipV="1">
            <a:off x="5665006" y="1976734"/>
            <a:ext cx="2647244" cy="74469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88853D-43AB-25C2-2582-038DB9BEE537}"/>
              </a:ext>
            </a:extLst>
          </p:cNvPr>
          <p:cNvCxnSpPr>
            <a:cxnSpLocks/>
          </p:cNvCxnSpPr>
          <p:nvPr/>
        </p:nvCxnSpPr>
        <p:spPr>
          <a:xfrm>
            <a:off x="4310741" y="2078030"/>
            <a:ext cx="120831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953F713-455E-0028-0210-54B4D04086BF}"/>
              </a:ext>
            </a:extLst>
          </p:cNvPr>
          <p:cNvCxnSpPr>
            <a:cxnSpLocks/>
          </p:cNvCxnSpPr>
          <p:nvPr/>
        </p:nvCxnSpPr>
        <p:spPr>
          <a:xfrm flipH="1">
            <a:off x="6019800" y="501562"/>
            <a:ext cx="2444850" cy="109863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D75E2E-E45E-6610-6DC5-285CADB6BE38}"/>
              </a:ext>
            </a:extLst>
          </p:cNvPr>
          <p:cNvCxnSpPr>
            <a:cxnSpLocks/>
          </p:cNvCxnSpPr>
          <p:nvPr/>
        </p:nvCxnSpPr>
        <p:spPr>
          <a:xfrm flipV="1">
            <a:off x="4293910" y="5383928"/>
            <a:ext cx="1649690" cy="39233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B964F30-51FD-9284-E042-AFD46C02D48F}"/>
              </a:ext>
            </a:extLst>
          </p:cNvPr>
          <p:cNvCxnSpPr>
            <a:cxnSpLocks/>
          </p:cNvCxnSpPr>
          <p:nvPr/>
        </p:nvCxnSpPr>
        <p:spPr>
          <a:xfrm flipH="1" flipV="1">
            <a:off x="6019800" y="3309255"/>
            <a:ext cx="2292450" cy="151671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38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B60C-D9FF-1963-FCAA-E21B19D892CC}"/>
              </a:ext>
            </a:extLst>
          </p:cNvPr>
          <p:cNvSpPr>
            <a:spLocks noGrp="1"/>
          </p:cNvSpPr>
          <p:nvPr>
            <p:ph type="title"/>
          </p:nvPr>
        </p:nvSpPr>
        <p:spPr/>
        <p:txBody>
          <a:bodyPr>
            <a:normAutofit/>
          </a:bodyPr>
          <a:lstStyle/>
          <a:p>
            <a:r>
              <a:rPr lang="en-GB" sz="4800" b="1" dirty="0">
                <a:solidFill>
                  <a:schemeClr val="bg1"/>
                </a:solidFill>
              </a:rPr>
              <a:t>Stork adaptations activity</a:t>
            </a:r>
          </a:p>
        </p:txBody>
      </p:sp>
      <p:sp>
        <p:nvSpPr>
          <p:cNvPr id="3" name="Content Placeholder 2">
            <a:extLst>
              <a:ext uri="{FF2B5EF4-FFF2-40B4-BE49-F238E27FC236}">
                <a16:creationId xmlns:a16="http://schemas.microsoft.com/office/drawing/2014/main" id="{BF17F568-ACBB-A1B1-EF3D-18985A3EBF53}"/>
              </a:ext>
            </a:extLst>
          </p:cNvPr>
          <p:cNvSpPr>
            <a:spLocks noGrp="1"/>
          </p:cNvSpPr>
          <p:nvPr>
            <p:ph idx="1"/>
          </p:nvPr>
        </p:nvSpPr>
        <p:spPr>
          <a:xfrm>
            <a:off x="676656" y="2011680"/>
            <a:ext cx="6627657" cy="4346787"/>
          </a:xfrm>
        </p:spPr>
        <p:txBody>
          <a:bodyPr>
            <a:normAutofit/>
          </a:bodyPr>
          <a:lstStyle/>
          <a:p>
            <a:r>
              <a:rPr lang="en-GB" dirty="0"/>
              <a:t>Can you write a paragraph/ draw and label a diagram/ write a list of bullet points explaining how storks are adapted to survive in their environment.</a:t>
            </a:r>
          </a:p>
          <a:p>
            <a:endParaRPr lang="en-GB" dirty="0"/>
          </a:p>
          <a:p>
            <a:r>
              <a:rPr lang="en-GB" dirty="0"/>
              <a:t>Extension: </a:t>
            </a:r>
          </a:p>
          <a:p>
            <a:r>
              <a:rPr lang="en-GB" dirty="0"/>
              <a:t>Compare the adaptations of the stork to any other birds that you know about and explain why they are different.</a:t>
            </a:r>
          </a:p>
          <a:p>
            <a:r>
              <a:rPr lang="en-GB" dirty="0"/>
              <a:t>For example – why would a Barn Owl have a different shaped beak to a White Stork?</a:t>
            </a:r>
          </a:p>
        </p:txBody>
      </p:sp>
      <p:pic>
        <p:nvPicPr>
          <p:cNvPr id="4" name="Picture 3">
            <a:extLst>
              <a:ext uri="{FF2B5EF4-FFF2-40B4-BE49-F238E27FC236}">
                <a16:creationId xmlns:a16="http://schemas.microsoft.com/office/drawing/2014/main" id="{88E3F60C-8D51-ADB0-937A-B0580DEFF02F}"/>
              </a:ext>
            </a:extLst>
          </p:cNvPr>
          <p:cNvPicPr>
            <a:picLocks noChangeAspect="1"/>
          </p:cNvPicPr>
          <p:nvPr/>
        </p:nvPicPr>
        <p:blipFill rotWithShape="1">
          <a:blip r:embed="rId2"/>
          <a:srcRect l="21694" t="5817" r="22353" b="16301"/>
          <a:stretch/>
        </p:blipFill>
        <p:spPr>
          <a:xfrm>
            <a:off x="8191499" y="499533"/>
            <a:ext cx="3456215" cy="5638377"/>
          </a:xfrm>
          <a:prstGeom prst="rect">
            <a:avLst/>
          </a:prstGeom>
        </p:spPr>
      </p:pic>
    </p:spTree>
    <p:extLst>
      <p:ext uri="{BB962C8B-B14F-4D97-AF65-F5344CB8AC3E}">
        <p14:creationId xmlns:p14="http://schemas.microsoft.com/office/powerpoint/2010/main" val="684155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flock of seagulls standing on a lush green field&#10;&#10;Description automatically generated">
            <a:extLst>
              <a:ext uri="{FF2B5EF4-FFF2-40B4-BE49-F238E27FC236}">
                <a16:creationId xmlns:a16="http://schemas.microsoft.com/office/drawing/2014/main" id="{E9CF4D09-9A5F-44A5-9D68-E41144B99D46}"/>
              </a:ext>
            </a:extLst>
          </p:cNvPr>
          <p:cNvPicPr>
            <a:picLocks noGrp="1" noChangeAspect="1"/>
          </p:cNvPicPr>
          <p:nvPr>
            <p:ph idx="1"/>
          </p:nvPr>
        </p:nvPicPr>
        <p:blipFill rotWithShape="1">
          <a:blip r:embed="rId2" cstate="print">
            <a:alphaModFix amt="5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62899BA-250F-4302-B17D-5263AFF9F876}"/>
              </a:ext>
            </a:extLst>
          </p:cNvPr>
          <p:cNvSpPr>
            <a:spLocks noGrp="1"/>
          </p:cNvSpPr>
          <p:nvPr>
            <p:ph type="title"/>
          </p:nvPr>
        </p:nvSpPr>
        <p:spPr>
          <a:xfrm>
            <a:off x="407561" y="163285"/>
            <a:ext cx="10782300" cy="1227677"/>
          </a:xfrm>
        </p:spPr>
        <p:txBody>
          <a:bodyPr vert="horz" lIns="91440" tIns="45720" rIns="91440" bIns="45720" rtlCol="0" anchor="b">
            <a:normAutofit/>
          </a:bodyPr>
          <a:lstStyle/>
          <a:p>
            <a:pPr>
              <a:lnSpc>
                <a:spcPct val="80000"/>
              </a:lnSpc>
            </a:pPr>
            <a:r>
              <a:rPr lang="en-US" sz="7200" dirty="0">
                <a:solidFill>
                  <a:schemeClr val="tx1"/>
                </a:solidFill>
              </a:rPr>
              <a:t>Stork reproduction:</a:t>
            </a:r>
          </a:p>
        </p:txBody>
      </p:sp>
    </p:spTree>
    <p:extLst>
      <p:ext uri="{BB962C8B-B14F-4D97-AF65-F5344CB8AC3E}">
        <p14:creationId xmlns:p14="http://schemas.microsoft.com/office/powerpoint/2010/main" val="206826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DBA263-BCCF-1E32-00A6-47EAE14E60B5}"/>
              </a:ext>
            </a:extLst>
          </p:cNvPr>
          <p:cNvSpPr>
            <a:spLocks noGrp="1"/>
          </p:cNvSpPr>
          <p:nvPr>
            <p:ph idx="1"/>
          </p:nvPr>
        </p:nvSpPr>
        <p:spPr>
          <a:xfrm>
            <a:off x="9318171" y="2210163"/>
            <a:ext cx="2794107" cy="4563291"/>
          </a:xfrm>
        </p:spPr>
        <p:txBody>
          <a:bodyPr/>
          <a:lstStyle/>
          <a:p>
            <a:r>
              <a:rPr lang="en-GB" dirty="0"/>
              <a:t>In spring each year, adult storks return to the colony they hatched in and start to build or rebuild nests. </a:t>
            </a:r>
          </a:p>
          <a:p>
            <a:r>
              <a:rPr lang="en-GB" dirty="0"/>
              <a:t>Storks often (but not always) partner for life. </a:t>
            </a:r>
          </a:p>
          <a:p>
            <a:r>
              <a:rPr lang="en-GB" dirty="0"/>
              <a:t>Storks can live for 30 years and return to the same nest for decades. </a:t>
            </a:r>
          </a:p>
        </p:txBody>
      </p:sp>
      <p:pic>
        <p:nvPicPr>
          <p:cNvPr id="5" name="Picture 4">
            <a:extLst>
              <a:ext uri="{FF2B5EF4-FFF2-40B4-BE49-F238E27FC236}">
                <a16:creationId xmlns:a16="http://schemas.microsoft.com/office/drawing/2014/main" id="{C64B3C39-8234-CD08-B42F-B36736EDE4B2}"/>
              </a:ext>
            </a:extLst>
          </p:cNvPr>
          <p:cNvPicPr>
            <a:picLocks noChangeAspect="1"/>
          </p:cNvPicPr>
          <p:nvPr/>
        </p:nvPicPr>
        <p:blipFill>
          <a:blip r:embed="rId2"/>
          <a:stretch>
            <a:fillRect/>
          </a:stretch>
        </p:blipFill>
        <p:spPr>
          <a:xfrm>
            <a:off x="0" y="0"/>
            <a:ext cx="9126941" cy="6858000"/>
          </a:xfrm>
          <a:prstGeom prst="rect">
            <a:avLst/>
          </a:prstGeom>
        </p:spPr>
      </p:pic>
      <p:pic>
        <p:nvPicPr>
          <p:cNvPr id="6" name="Picture 5">
            <a:extLst>
              <a:ext uri="{FF2B5EF4-FFF2-40B4-BE49-F238E27FC236}">
                <a16:creationId xmlns:a16="http://schemas.microsoft.com/office/drawing/2014/main" id="{58600C6F-2F75-3937-D542-A9AF529D1F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68886" y="0"/>
            <a:ext cx="5323114" cy="1965651"/>
          </a:xfrm>
          <a:prstGeom prst="rect">
            <a:avLst/>
          </a:prstGeom>
        </p:spPr>
      </p:pic>
    </p:spTree>
    <p:extLst>
      <p:ext uri="{BB962C8B-B14F-4D97-AF65-F5344CB8AC3E}">
        <p14:creationId xmlns:p14="http://schemas.microsoft.com/office/powerpoint/2010/main" val="234268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AEB292-3D49-C026-088B-5BFBF1070FE6}"/>
              </a:ext>
            </a:extLst>
          </p:cNvPr>
          <p:cNvPicPr>
            <a:picLocks noChangeAspect="1"/>
          </p:cNvPicPr>
          <p:nvPr/>
        </p:nvPicPr>
        <p:blipFill>
          <a:blip r:embed="rId2"/>
          <a:stretch>
            <a:fillRect/>
          </a:stretch>
        </p:blipFill>
        <p:spPr>
          <a:xfrm>
            <a:off x="0" y="-1"/>
            <a:ext cx="8316686" cy="6848545"/>
          </a:xfrm>
          <a:prstGeom prst="rect">
            <a:avLst/>
          </a:prstGeom>
        </p:spPr>
      </p:pic>
      <p:sp>
        <p:nvSpPr>
          <p:cNvPr id="2" name="Content Placeholder 2">
            <a:extLst>
              <a:ext uri="{FF2B5EF4-FFF2-40B4-BE49-F238E27FC236}">
                <a16:creationId xmlns:a16="http://schemas.microsoft.com/office/drawing/2014/main" id="{A24478B4-BAF2-5C1F-4A53-9EB3F08E8403}"/>
              </a:ext>
            </a:extLst>
          </p:cNvPr>
          <p:cNvSpPr>
            <a:spLocks noGrp="1"/>
          </p:cNvSpPr>
          <p:nvPr>
            <p:ph idx="1"/>
          </p:nvPr>
        </p:nvSpPr>
        <p:spPr>
          <a:xfrm>
            <a:off x="8545286" y="598715"/>
            <a:ext cx="3407014" cy="5660570"/>
          </a:xfrm>
        </p:spPr>
        <p:txBody>
          <a:bodyPr>
            <a:normAutofit/>
          </a:bodyPr>
          <a:lstStyle/>
          <a:p>
            <a:r>
              <a:rPr lang="en-GB" dirty="0">
                <a:solidFill>
                  <a:schemeClr val="bg1"/>
                </a:solidFill>
              </a:rPr>
              <a:t>A stork nest is typically around 2 meters wide and at least a meter deep, weighing half a tonne.</a:t>
            </a:r>
          </a:p>
          <a:p>
            <a:r>
              <a:rPr lang="en-GB" dirty="0">
                <a:solidFill>
                  <a:schemeClr val="bg1"/>
                </a:solidFill>
              </a:rPr>
              <a:t>However, they can range in size a lot as they are built on every year, and some can be much larger than this. </a:t>
            </a:r>
          </a:p>
          <a:p>
            <a:r>
              <a:rPr lang="en-GB" dirty="0">
                <a:solidFill>
                  <a:schemeClr val="bg1"/>
                </a:solidFill>
              </a:rPr>
              <a:t>There is a town in Germany where the rumour is, a single stork nest has been used by different stork pairs for over 300 years!</a:t>
            </a:r>
          </a:p>
        </p:txBody>
      </p:sp>
    </p:spTree>
    <p:extLst>
      <p:ext uri="{BB962C8B-B14F-4D97-AF65-F5344CB8AC3E}">
        <p14:creationId xmlns:p14="http://schemas.microsoft.com/office/powerpoint/2010/main" val="3884467297"/>
      </p:ext>
    </p:extLst>
  </p:cSld>
  <p:clrMapOvr>
    <a:masterClrMapping/>
  </p:clrMapOvr>
</p:sld>
</file>

<file path=ppt/theme/theme1.xml><?xml version="1.0" encoding="utf-8"?>
<a:theme xmlns:a="http://schemas.openxmlformats.org/drawingml/2006/main" name="Metropolit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28E5397967524396C96ABB94556491" ma:contentTypeVersion="16" ma:contentTypeDescription="Create a new document." ma:contentTypeScope="" ma:versionID="b2cdcd1287eaa04890f7cb249fb0f7c5">
  <xsd:schema xmlns:xsd="http://www.w3.org/2001/XMLSchema" xmlns:xs="http://www.w3.org/2001/XMLSchema" xmlns:p="http://schemas.microsoft.com/office/2006/metadata/properties" xmlns:ns2="3dbe2550-5950-4aaa-bada-e09e3a0e9ca4" xmlns:ns3="a0d80cb4-1d74-46c2-a197-b9ee27a4946a" targetNamespace="http://schemas.microsoft.com/office/2006/metadata/properties" ma:root="true" ma:fieldsID="acb532310f09f702ce9e9133518dc099" ns2:_="" ns3:_="">
    <xsd:import namespace="3dbe2550-5950-4aaa-bada-e09e3a0e9ca4"/>
    <xsd:import namespace="a0d80cb4-1d74-46c2-a197-b9ee27a49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Yearrecovered" minOccurs="0"/>
                <xsd:element ref="ns3:fc5b29a28f4a4f0aac79233ebbab95f4" minOccurs="0"/>
                <xsd:element ref="ns3:TaxCatchAll" minOccurs="0"/>
                <xsd:element ref="ns3:TaxCatchAllLabel" minOccurs="0"/>
                <xsd:element ref="ns3:h70c1bce5c8b4f929efcb56b4d6e5a48"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e2550-5950-4aaa-bada-e09e3a0e9c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Yearrecovered" ma:index="20" nillable="true" ma:displayName="Year recovered" ma:format="Dropdown" ma:internalName="Yearrecovered">
      <xsd:simpleType>
        <xsd:restriction base="dms:Choice">
          <xsd:enumeration value="2019"/>
          <xsd:enumeration value="2020"/>
          <xsd:enumeration value="2021"/>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ade78ad-ce7e-4144-8776-f2c0896ee39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d80cb4-1d74-46c2-a197-b9ee27a49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fc5b29a28f4a4f0aac79233ebbab95f4" ma:index="21" nillable="true" ma:taxonomy="true" ma:internalName="fc5b29a28f4a4f0aac79233ebbab95f4" ma:taxonomyFieldName="DocumentType" ma:displayName="Document Type" ma:default="" ma:fieldId="{fc5b29a2-8f4a-4f0a-ac79-233ebbab95f4}" ma:sspId="fade78ad-ce7e-4144-8776-f2c0896ee39c" ma:termSetId="14e12555-8ffb-4155-99f2-bea59fb50d7a"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5a6975f6-0856-4226-b821-ecfccbf1b1af}" ma:internalName="TaxCatchAll" ma:showField="CatchAllData" ma:web="a0d80cb4-1d74-46c2-a197-b9ee27a4946a">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5a6975f6-0856-4226-b821-ecfccbf1b1af}" ma:internalName="TaxCatchAllLabel" ma:readOnly="true" ma:showField="CatchAllDataLabel" ma:web="a0d80cb4-1d74-46c2-a197-b9ee27a4946a">
      <xsd:complexType>
        <xsd:complexContent>
          <xsd:extension base="dms:MultiChoiceLookup">
            <xsd:sequence>
              <xsd:element name="Value" type="dms:Lookup" maxOccurs="unbounded" minOccurs="0" nillable="true"/>
            </xsd:sequence>
          </xsd:extension>
        </xsd:complexContent>
      </xsd:complexType>
    </xsd:element>
    <xsd:element name="h70c1bce5c8b4f929efcb56b4d6e5a48" ma:index="25" nillable="true" ma:taxonomy="true" ma:internalName="h70c1bce5c8b4f929efcb56b4d6e5a48" ma:taxonomyFieldName="Regarding" ma:displayName="Regarding" ma:default="" ma:fieldId="{170c1bce-5c8b-4f92-9efc-b56b4d6e5a48}" ma:taxonomyMulti="true" ma:sspId="fade78ad-ce7e-4144-8776-f2c0896ee39c" ma:termSetId="f9bd7cf8-56f2-4096-b552-1667ce9c3df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recovered xmlns="3dbe2550-5950-4aaa-bada-e09e3a0e9ca4" xsi:nil="true"/>
    <fc5b29a28f4a4f0aac79233ebbab95f4 xmlns="a0d80cb4-1d74-46c2-a197-b9ee27a4946a">
      <Terms xmlns="http://schemas.microsoft.com/office/infopath/2007/PartnerControls"/>
    </fc5b29a28f4a4f0aac79233ebbab95f4>
    <TaxCatchAll xmlns="a0d80cb4-1d74-46c2-a197-b9ee27a4946a" xsi:nil="true"/>
    <h70c1bce5c8b4f929efcb56b4d6e5a48 xmlns="a0d80cb4-1d74-46c2-a197-b9ee27a4946a">
      <Terms xmlns="http://schemas.microsoft.com/office/infopath/2007/PartnerControls"/>
    </h70c1bce5c8b4f929efcb56b4d6e5a48>
    <lcf76f155ced4ddcb4097134ff3c332f xmlns="3dbe2550-5950-4aaa-bada-e09e3a0e9c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229F18-1E55-410D-8146-5379537F4F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e2550-5950-4aaa-bada-e09e3a0e9ca4"/>
    <ds:schemaRef ds:uri="a0d80cb4-1d74-46c2-a197-b9ee27a49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8A0EC3-9D48-44B9-88DB-DD2AFD599037}">
  <ds:schemaRefs>
    <ds:schemaRef ds:uri="http://schemas.microsoft.com/sharepoint/v3/contenttype/forms"/>
  </ds:schemaRefs>
</ds:datastoreItem>
</file>

<file path=customXml/itemProps3.xml><?xml version="1.0" encoding="utf-8"?>
<ds:datastoreItem xmlns:ds="http://schemas.openxmlformats.org/officeDocument/2006/customXml" ds:itemID="{5071188E-47F5-4418-A77B-4E213A0C7758}">
  <ds:schemaRefs>
    <ds:schemaRef ds:uri="http://schemas.microsoft.com/office/2006/documentManagement/types"/>
    <ds:schemaRef ds:uri="http://purl.org/dc/terms/"/>
    <ds:schemaRef ds:uri="3dbe2550-5950-4aaa-bada-e09e3a0e9ca4"/>
    <ds:schemaRef ds:uri="http://purl.org/dc/elements/1.1/"/>
    <ds:schemaRef ds:uri="http://purl.org/dc/dcmitype/"/>
    <ds:schemaRef ds:uri="http://www.w3.org/XML/1998/namespace"/>
    <ds:schemaRef ds:uri="a0d80cb4-1d74-46c2-a197-b9ee27a4946a"/>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10889</TotalTime>
  <Words>989</Words>
  <Application>Microsoft Office PowerPoint</Application>
  <PresentationFormat>Widescreen</PresentationFormat>
  <Paragraphs>101</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Metropolitan</vt:lpstr>
      <vt:lpstr>White Storks Taking Flight: Lesson 2</vt:lpstr>
      <vt:lpstr>Starter: How many of these key terms from last lesson can you write definitions for?</vt:lpstr>
      <vt:lpstr>Answers</vt:lpstr>
      <vt:lpstr>Activity: Adaptations</vt:lpstr>
      <vt:lpstr>PowerPoint Presentation</vt:lpstr>
      <vt:lpstr>Stork adaptations activity</vt:lpstr>
      <vt:lpstr>Stork reproduction:</vt:lpstr>
      <vt:lpstr>PowerPoint Presentation</vt:lpstr>
      <vt:lpstr>PowerPoint Presentation</vt:lpstr>
      <vt:lpstr>PowerPoint Presentation</vt:lpstr>
      <vt:lpstr>PowerPoint Presentation</vt:lpstr>
      <vt:lpstr>Stork reproduction: 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Storks Taking Flight</dc:title>
  <dc:creator>Lucy Groves</dc:creator>
  <cp:lastModifiedBy>Laura Vaughan - Hirsch</cp:lastModifiedBy>
  <cp:revision>25</cp:revision>
  <dcterms:created xsi:type="dcterms:W3CDTF">2021-09-14T14:18:19Z</dcterms:created>
  <dcterms:modified xsi:type="dcterms:W3CDTF">2024-02-19T12:52:37Z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0x010100D428E5397967524396C96ABB94556491</vt:lpwstr>
  </property>
  <property fmtid="{D5CDD505-2E9C-101B-9397-08002B2CF9AE}" pid="3" name="Regarding">
    <vt:lpwstr/>
  </property>
  <property fmtid="{D5CDD505-2E9C-101B-9397-08002B2CF9AE}" pid="4" name="DocumentType">
    <vt:lpwstr/>
  </property>
  <property fmtid="{D5CDD505-2E9C-101B-9397-08002B2CF9AE}" pid="5" name="MediaServiceImageTags">
    <vt:lpwstr/>
  </property>
</Properties>
</file>